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59" r:id="rId4"/>
    <p:sldId id="269" r:id="rId5"/>
    <p:sldId id="285" r:id="rId6"/>
    <p:sldId id="284" r:id="rId7"/>
    <p:sldId id="283" r:id="rId8"/>
    <p:sldId id="279" r:id="rId9"/>
    <p:sldId id="280" r:id="rId10"/>
    <p:sldId id="258" r:id="rId11"/>
    <p:sldId id="270" r:id="rId12"/>
    <p:sldId id="272" r:id="rId13"/>
    <p:sldId id="260" r:id="rId14"/>
    <p:sldId id="261" r:id="rId15"/>
    <p:sldId id="281" r:id="rId16"/>
    <p:sldId id="282" r:id="rId17"/>
    <p:sldId id="273" r:id="rId18"/>
    <p:sldId id="293" r:id="rId19"/>
    <p:sldId id="265" r:id="rId20"/>
    <p:sldId id="287" r:id="rId21"/>
    <p:sldId id="289" r:id="rId22"/>
    <p:sldId id="291" r:id="rId23"/>
    <p:sldId id="292" r:id="rId24"/>
    <p:sldId id="290" r:id="rId25"/>
    <p:sldId id="29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077F69-81F2-4F96-89E1-78BEC7CC0444}" v="631" dt="2020-09-29T20:43:12.9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18" autoAdjust="0"/>
    <p:restoredTop sz="81124" autoAdjust="0"/>
  </p:normalViewPr>
  <p:slideViewPr>
    <p:cSldViewPr snapToGrid="0" snapToObjects="1">
      <p:cViewPr varScale="1">
        <p:scale>
          <a:sx n="97" d="100"/>
          <a:sy n="97" d="100"/>
        </p:scale>
        <p:origin x="498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an w" userId="9a582faea0c79294" providerId="LiveId" clId="{A4077F69-81F2-4F96-89E1-78BEC7CC0444}"/>
    <pc:docChg chg="undo redo custSel mod addSld modSld modMainMaster">
      <pc:chgData name="alan w" userId="9a582faea0c79294" providerId="LiveId" clId="{A4077F69-81F2-4F96-89E1-78BEC7CC0444}" dt="2020-09-29T20:48:32.913" v="2452" actId="27636"/>
      <pc:docMkLst>
        <pc:docMk/>
      </pc:docMkLst>
      <pc:sldChg chg="addSp delSp modSp mod setBg setClrOvrMap modNotesTx">
        <pc:chgData name="alan w" userId="9a582faea0c79294" providerId="LiveId" clId="{A4077F69-81F2-4F96-89E1-78BEC7CC0444}" dt="2020-09-29T20:34:02.511" v="1954" actId="478"/>
        <pc:sldMkLst>
          <pc:docMk/>
          <pc:sldMk cId="3393297685" sldId="256"/>
        </pc:sldMkLst>
        <pc:spChg chg="mod ord">
          <ac:chgData name="alan w" userId="9a582faea0c79294" providerId="LiveId" clId="{A4077F69-81F2-4F96-89E1-78BEC7CC0444}" dt="2020-09-29T20:20:21.153" v="1630"/>
          <ac:spMkLst>
            <pc:docMk/>
            <pc:sldMk cId="3393297685" sldId="256"/>
            <ac:spMk id="2" creationId="{00000000-0000-0000-0000-000000000000}"/>
          </ac:spMkLst>
        </pc:spChg>
        <pc:spChg chg="del">
          <ac:chgData name="alan w" userId="9a582faea0c79294" providerId="LiveId" clId="{A4077F69-81F2-4F96-89E1-78BEC7CC0444}" dt="2020-09-28T21:08:56.436" v="1529"/>
          <ac:spMkLst>
            <pc:docMk/>
            <pc:sldMk cId="3393297685" sldId="256"/>
            <ac:spMk id="3" creationId="{59164350-BCEF-4777-8E3E-34E6F5693331}"/>
          </ac:spMkLst>
        </pc:spChg>
        <pc:spChg chg="add del">
          <ac:chgData name="alan w" userId="9a582faea0c79294" providerId="LiveId" clId="{A4077F69-81F2-4F96-89E1-78BEC7CC0444}" dt="2020-09-29T20:16:48.161" v="1610" actId="26606"/>
          <ac:spMkLst>
            <pc:docMk/>
            <pc:sldMk cId="3393297685" sldId="256"/>
            <ac:spMk id="9" creationId="{71B2258F-86CA-4D4D-8270-BC05FCDEBFB3}"/>
          </ac:spMkLst>
        </pc:spChg>
        <pc:spChg chg="add del">
          <ac:chgData name="alan w" userId="9a582faea0c79294" providerId="LiveId" clId="{A4077F69-81F2-4F96-89E1-78BEC7CC0444}" dt="2020-09-29T20:16:45.144" v="1605" actId="26606"/>
          <ac:spMkLst>
            <pc:docMk/>
            <pc:sldMk cId="3393297685" sldId="256"/>
            <ac:spMk id="14" creationId="{5E6B3632-31A7-4B9A-9B3B-DAADD1D372BA}"/>
          </ac:spMkLst>
        </pc:spChg>
        <pc:spChg chg="add del">
          <ac:chgData name="alan w" userId="9a582faea0c79294" providerId="LiveId" clId="{A4077F69-81F2-4F96-89E1-78BEC7CC0444}" dt="2020-09-29T20:16:46.013" v="1607" actId="26606"/>
          <ac:spMkLst>
            <pc:docMk/>
            <pc:sldMk cId="3393297685" sldId="256"/>
            <ac:spMk id="16" creationId="{71B2258F-86CA-4D4D-8270-BC05FCDEBFB3}"/>
          </ac:spMkLst>
        </pc:spChg>
        <pc:spChg chg="add del">
          <ac:chgData name="alan w" userId="9a582faea0c79294" providerId="LiveId" clId="{A4077F69-81F2-4F96-89E1-78BEC7CC0444}" dt="2020-09-29T20:16:48.156" v="1609" actId="26606"/>
          <ac:spMkLst>
            <pc:docMk/>
            <pc:sldMk cId="3393297685" sldId="256"/>
            <ac:spMk id="18" creationId="{5E6B3632-31A7-4B9A-9B3B-DAADD1D372BA}"/>
          </ac:spMkLst>
        </pc:spChg>
        <pc:spChg chg="add">
          <ac:chgData name="alan w" userId="9a582faea0c79294" providerId="LiveId" clId="{A4077F69-81F2-4F96-89E1-78BEC7CC0444}" dt="2020-09-29T20:16:48.161" v="1610" actId="26606"/>
          <ac:spMkLst>
            <pc:docMk/>
            <pc:sldMk cId="3393297685" sldId="256"/>
            <ac:spMk id="20" creationId="{71B2258F-86CA-4D4D-8270-BC05FCDEBFB3}"/>
          </ac:spMkLst>
        </pc:spChg>
        <pc:picChg chg="add del mod">
          <ac:chgData name="alan w" userId="9a582faea0c79294" providerId="LiveId" clId="{A4077F69-81F2-4F96-89E1-78BEC7CC0444}" dt="2020-09-29T20:19:45.787" v="1621" actId="478"/>
          <ac:picMkLst>
            <pc:docMk/>
            <pc:sldMk cId="3393297685" sldId="256"/>
            <ac:picMk id="3" creationId="{0687EBAE-9853-4F36-89F8-C7ABFB421860}"/>
          </ac:picMkLst>
        </pc:picChg>
        <pc:picChg chg="mod ord">
          <ac:chgData name="alan w" userId="9a582faea0c79294" providerId="LiveId" clId="{A4077F69-81F2-4F96-89E1-78BEC7CC0444}" dt="2020-09-29T20:20:17.468" v="1629"/>
          <ac:picMkLst>
            <pc:docMk/>
            <pc:sldMk cId="3393297685" sldId="256"/>
            <ac:picMk id="4" creationId="{00000000-0000-0000-0000-000000000000}"/>
          </ac:picMkLst>
        </pc:picChg>
        <pc:picChg chg="add mod ord">
          <ac:chgData name="alan w" userId="9a582faea0c79294" providerId="LiveId" clId="{A4077F69-81F2-4F96-89E1-78BEC7CC0444}" dt="2020-09-29T20:20:14.420" v="1627"/>
          <ac:picMkLst>
            <pc:docMk/>
            <pc:sldMk cId="3393297685" sldId="256"/>
            <ac:picMk id="7" creationId="{2BB41043-3B75-40FB-AAF1-D45AAF107509}"/>
          </ac:picMkLst>
        </pc:picChg>
        <pc:picChg chg="add del mod modCrop">
          <ac:chgData name="alan w" userId="9a582faea0c79294" providerId="LiveId" clId="{A4077F69-81F2-4F96-89E1-78BEC7CC0444}" dt="2020-09-29T20:34:02.511" v="1954" actId="478"/>
          <ac:picMkLst>
            <pc:docMk/>
            <pc:sldMk cId="3393297685" sldId="256"/>
            <ac:picMk id="10" creationId="{8F0A2D92-4E4B-4A38-8AC2-01EFA68E2FED}"/>
          </ac:picMkLst>
        </pc:pic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1302269371" sldId="257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1302269371" sldId="257"/>
            <ac:spMk id="4" creationId="{B2234F04-3017-41BE-8A7B-DEA01D71BAD9}"/>
          </ac:spMkLst>
        </pc:spChg>
        <pc:picChg chg="mod">
          <ac:chgData name="alan w" userId="9a582faea0c79294" providerId="LiveId" clId="{A4077F69-81F2-4F96-89E1-78BEC7CC0444}" dt="2020-09-28T20:51:35.408" v="35" actId="962"/>
          <ac:picMkLst>
            <pc:docMk/>
            <pc:sldMk cId="1302269371" sldId="257"/>
            <ac:picMk id="3" creationId="{00000000-0000-0000-0000-000000000000}"/>
          </ac:picMkLst>
        </pc:picChg>
      </pc:sldChg>
      <pc:sldChg chg="delSp modSp mod">
        <pc:chgData name="alan w" userId="9a582faea0c79294" providerId="LiveId" clId="{A4077F69-81F2-4F96-89E1-78BEC7CC0444}" dt="2020-09-29T20:45:31.694" v="2435" actId="6549"/>
        <pc:sldMkLst>
          <pc:docMk/>
          <pc:sldMk cId="1811338386" sldId="258"/>
        </pc:sldMkLst>
        <pc:spChg chg="mod">
          <ac:chgData name="alan w" userId="9a582faea0c79294" providerId="LiveId" clId="{A4077F69-81F2-4F96-89E1-78BEC7CC0444}" dt="2020-09-29T20:45:31.694" v="2435" actId="6549"/>
          <ac:spMkLst>
            <pc:docMk/>
            <pc:sldMk cId="1811338386" sldId="258"/>
            <ac:spMk id="2" creationId="{00000000-0000-0000-0000-000000000000}"/>
          </ac:spMkLst>
        </pc:spChg>
        <pc:spChg chg="del">
          <ac:chgData name="alan w" userId="9a582faea0c79294" providerId="LiveId" clId="{A4077F69-81F2-4F96-89E1-78BEC7CC0444}" dt="2020-09-28T21:08:56.436" v="1529"/>
          <ac:spMkLst>
            <pc:docMk/>
            <pc:sldMk cId="1811338386" sldId="258"/>
            <ac:spMk id="3" creationId="{B8C255D1-091C-48EB-A74A-BDFE0D493F48}"/>
          </ac:spMkLst>
        </pc:spChg>
        <pc:picChg chg="mod">
          <ac:chgData name="alan w" userId="9a582faea0c79294" providerId="LiveId" clId="{A4077F69-81F2-4F96-89E1-78BEC7CC0444}" dt="2020-09-28T20:50:01.806" v="13" actId="962"/>
          <ac:picMkLst>
            <pc:docMk/>
            <pc:sldMk cId="1811338386" sldId="258"/>
            <ac:picMk id="8" creationId="{00000000-0000-0000-0000-000000000000}"/>
          </ac:picMkLst>
        </pc:picChg>
      </pc:sldChg>
      <pc:sldChg chg="delSp modSp mod">
        <pc:chgData name="alan w" userId="9a582faea0c79294" providerId="LiveId" clId="{A4077F69-81F2-4F96-89E1-78BEC7CC0444}" dt="2020-09-29T20:44:07.134" v="2434" actId="5793"/>
        <pc:sldMkLst>
          <pc:docMk/>
          <pc:sldMk cId="808267317" sldId="259"/>
        </pc:sldMkLst>
        <pc:spChg chg="mod">
          <ac:chgData name="alan w" userId="9a582faea0c79294" providerId="LiveId" clId="{A4077F69-81F2-4F96-89E1-78BEC7CC0444}" dt="2020-09-29T20:44:07.134" v="2434" actId="5793"/>
          <ac:spMkLst>
            <pc:docMk/>
            <pc:sldMk cId="808267317" sldId="259"/>
            <ac:spMk id="2" creationId="{00000000-0000-0000-0000-000000000000}"/>
          </ac:spMkLst>
        </pc:spChg>
        <pc:spChg chg="del">
          <ac:chgData name="alan w" userId="9a582faea0c79294" providerId="LiveId" clId="{A4077F69-81F2-4F96-89E1-78BEC7CC0444}" dt="2020-09-28T21:08:56.436" v="1529"/>
          <ac:spMkLst>
            <pc:docMk/>
            <pc:sldMk cId="808267317" sldId="259"/>
            <ac:spMk id="5" creationId="{776340A2-C4FA-49E7-B204-691EDC26BFDF}"/>
          </ac:spMkLst>
        </pc:spChg>
        <pc:picChg chg="mod">
          <ac:chgData name="alan w" userId="9a582faea0c79294" providerId="LiveId" clId="{A4077F69-81F2-4F96-89E1-78BEC7CC0444}" dt="2020-09-28T20:51:40.919" v="49" actId="962"/>
          <ac:picMkLst>
            <pc:docMk/>
            <pc:sldMk cId="808267317" sldId="259"/>
            <ac:picMk id="4" creationId="{00000000-0000-0000-0000-000000000000}"/>
          </ac:picMkLst>
        </pc:pic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1569031074" sldId="260"/>
        </pc:sldMkLst>
        <pc:spChg chg="del">
          <ac:chgData name="alan w" userId="9a582faea0c79294" providerId="LiveId" clId="{A4077F69-81F2-4F96-89E1-78BEC7CC0444}" dt="2020-09-28T20:53:58.999" v="470" actId="478"/>
          <ac:spMkLst>
            <pc:docMk/>
            <pc:sldMk cId="1569031074" sldId="260"/>
            <ac:spMk id="5" creationId="{00000000-0000-0000-0000-000000000000}"/>
          </ac:spMkLst>
        </pc:spChg>
        <pc:spChg chg="del">
          <ac:chgData name="alan w" userId="9a582faea0c79294" providerId="LiveId" clId="{A4077F69-81F2-4F96-89E1-78BEC7CC0444}" dt="2020-09-28T21:08:56.436" v="1529"/>
          <ac:spMkLst>
            <pc:docMk/>
            <pc:sldMk cId="1569031074" sldId="260"/>
            <ac:spMk id="7" creationId="{399F2E9C-3684-49C4-952D-2D23C9D8F1F3}"/>
          </ac:spMkLst>
        </pc:spChg>
        <pc:picChg chg="mod">
          <ac:chgData name="alan w" userId="9a582faea0c79294" providerId="LiveId" clId="{A4077F69-81F2-4F96-89E1-78BEC7CC0444}" dt="2020-09-28T20:50:20.334" v="15" actId="962"/>
          <ac:picMkLst>
            <pc:docMk/>
            <pc:sldMk cId="1569031074" sldId="260"/>
            <ac:picMk id="4" creationId="{00000000-0000-0000-0000-000000000000}"/>
          </ac:picMkLst>
        </pc:pic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1082162989" sldId="261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1082162989" sldId="261"/>
            <ac:spMk id="3" creationId="{B57017DE-01D8-4994-8B35-553424A8B709}"/>
          </ac:spMkLst>
        </pc:spChg>
        <pc:picChg chg="mod">
          <ac:chgData name="alan w" userId="9a582faea0c79294" providerId="LiveId" clId="{A4077F69-81F2-4F96-89E1-78BEC7CC0444}" dt="2020-09-28T20:54:22.528" v="544" actId="962"/>
          <ac:picMkLst>
            <pc:docMk/>
            <pc:sldMk cId="1082162989" sldId="261"/>
            <ac:picMk id="4" creationId="{00000000-0000-0000-0000-000000000000}"/>
          </ac:picMkLst>
        </pc:picChg>
      </pc:sldChg>
      <pc:sldChg chg="delSp modSp mod">
        <pc:chgData name="alan w" userId="9a582faea0c79294" providerId="LiveId" clId="{A4077F69-81F2-4F96-89E1-78BEC7CC0444}" dt="2020-09-29T20:48:32.913" v="2452" actId="27636"/>
        <pc:sldMkLst>
          <pc:docMk/>
          <pc:sldMk cId="1492729896" sldId="265"/>
        </pc:sldMkLst>
        <pc:spChg chg="mod">
          <ac:chgData name="alan w" userId="9a582faea0c79294" providerId="LiveId" clId="{A4077F69-81F2-4F96-89E1-78BEC7CC0444}" dt="2020-09-29T20:13:16.821" v="1596" actId="1076"/>
          <ac:spMkLst>
            <pc:docMk/>
            <pc:sldMk cId="1492729896" sldId="265"/>
            <ac:spMk id="2" creationId="{00000000-0000-0000-0000-000000000000}"/>
          </ac:spMkLst>
        </pc:spChg>
        <pc:spChg chg="mod">
          <ac:chgData name="alan w" userId="9a582faea0c79294" providerId="LiveId" clId="{A4077F69-81F2-4F96-89E1-78BEC7CC0444}" dt="2020-09-29T20:48:32.913" v="2452" actId="27636"/>
          <ac:spMkLst>
            <pc:docMk/>
            <pc:sldMk cId="1492729896" sldId="265"/>
            <ac:spMk id="3" creationId="{00000000-0000-0000-0000-000000000000}"/>
          </ac:spMkLst>
        </pc:spChg>
        <pc:spChg chg="del">
          <ac:chgData name="alan w" userId="9a582faea0c79294" providerId="LiveId" clId="{A4077F69-81F2-4F96-89E1-78BEC7CC0444}" dt="2020-09-28T21:08:56.436" v="1529"/>
          <ac:spMkLst>
            <pc:docMk/>
            <pc:sldMk cId="1492729896" sldId="265"/>
            <ac:spMk id="4" creationId="{3AFFB555-3291-4C0E-987C-B4C624EA07DC}"/>
          </ac:spMkLst>
        </pc:sp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1294653028" sldId="269"/>
        </pc:sldMkLst>
        <pc:spChg chg="mod">
          <ac:chgData name="alan w" userId="9a582faea0c79294" providerId="LiveId" clId="{A4077F69-81F2-4F96-89E1-78BEC7CC0444}" dt="2020-09-28T20:52:00.290" v="115" actId="962"/>
          <ac:spMkLst>
            <pc:docMk/>
            <pc:sldMk cId="1294653028" sldId="269"/>
            <ac:spMk id="4" creationId="{00000000-0000-0000-0000-000000000000}"/>
          </ac:spMkLst>
        </pc:spChg>
        <pc:spChg chg="mod">
          <ac:chgData name="alan w" userId="9a582faea0c79294" providerId="LiveId" clId="{A4077F69-81F2-4F96-89E1-78BEC7CC0444}" dt="2020-09-28T20:52:11.543" v="189" actId="962"/>
          <ac:spMkLst>
            <pc:docMk/>
            <pc:sldMk cId="1294653028" sldId="269"/>
            <ac:spMk id="5" creationId="{00000000-0000-0000-0000-000000000000}"/>
          </ac:spMkLst>
        </pc:spChg>
        <pc:spChg chg="del">
          <ac:chgData name="alan w" userId="9a582faea0c79294" providerId="LiveId" clId="{A4077F69-81F2-4F96-89E1-78BEC7CC0444}" dt="2020-09-28T21:08:56.436" v="1529"/>
          <ac:spMkLst>
            <pc:docMk/>
            <pc:sldMk cId="1294653028" sldId="269"/>
            <ac:spMk id="7" creationId="{E4420169-44D6-4BDA-BCE6-F24E12FA2D6A}"/>
          </ac:spMkLst>
        </pc:spChg>
        <pc:spChg chg="mod">
          <ac:chgData name="alan w" userId="9a582faea0c79294" providerId="LiveId" clId="{A4077F69-81F2-4F96-89E1-78BEC7CC0444}" dt="2020-09-28T21:03:28.876" v="1506" actId="962"/>
          <ac:spMkLst>
            <pc:docMk/>
            <pc:sldMk cId="1294653028" sldId="269"/>
            <ac:spMk id="19" creationId="{00000000-0000-0000-0000-000000000000}"/>
          </ac:spMkLst>
        </pc:spChg>
        <pc:picChg chg="mod">
          <ac:chgData name="alan w" userId="9a582faea0c79294" providerId="LiveId" clId="{A4077F69-81F2-4F96-89E1-78BEC7CC0444}" dt="2020-09-28T20:50:39.966" v="19" actId="962"/>
          <ac:picMkLst>
            <pc:docMk/>
            <pc:sldMk cId="1294653028" sldId="269"/>
            <ac:picMk id="6" creationId="{00000000-0000-0000-0000-000000000000}"/>
          </ac:picMkLst>
        </pc:picChg>
        <pc:picChg chg="mod">
          <ac:chgData name="alan w" userId="9a582faea0c79294" providerId="LiveId" clId="{A4077F69-81F2-4F96-89E1-78BEC7CC0444}" dt="2020-09-28T20:52:28.689" v="205" actId="962"/>
          <ac:picMkLst>
            <pc:docMk/>
            <pc:sldMk cId="1294653028" sldId="269"/>
            <ac:picMk id="14" creationId="{00000000-0000-0000-0000-000000000000}"/>
          </ac:picMkLst>
        </pc:picChg>
        <pc:cxnChg chg="mod">
          <ac:chgData name="alan w" userId="9a582faea0c79294" providerId="LiveId" clId="{A4077F69-81F2-4F96-89E1-78BEC7CC0444}" dt="2020-09-28T20:52:16.910" v="190" actId="962"/>
          <ac:cxnSpMkLst>
            <pc:docMk/>
            <pc:sldMk cId="1294653028" sldId="269"/>
            <ac:cxnSpMk id="13" creationId="{00000000-0000-0000-0000-000000000000}"/>
          </ac:cxnSpMkLst>
        </pc:cxnChg>
        <pc:cxnChg chg="mod">
          <ac:chgData name="alan w" userId="9a582faea0c79294" providerId="LiveId" clId="{A4077F69-81F2-4F96-89E1-78BEC7CC0444}" dt="2020-09-28T20:52:19.638" v="191" actId="962"/>
          <ac:cxnSpMkLst>
            <pc:docMk/>
            <pc:sldMk cId="1294653028" sldId="269"/>
            <ac:cxnSpMk id="20" creationId="{00000000-0000-0000-0000-000000000000}"/>
          </ac:cxnSpMkLst>
        </pc:cxnChg>
      </pc:sldChg>
      <pc:sldChg chg="delSp modSp mod">
        <pc:chgData name="alan w" userId="9a582faea0c79294" providerId="LiveId" clId="{A4077F69-81F2-4F96-89E1-78BEC7CC0444}" dt="2020-09-29T20:45:45.056" v="2436" actId="20577"/>
        <pc:sldMkLst>
          <pc:docMk/>
          <pc:sldMk cId="2011956626" sldId="270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2011956626" sldId="270"/>
            <ac:spMk id="3" creationId="{F9B2B620-BF20-4A33-8901-9D1FB3B49E6B}"/>
          </ac:spMkLst>
        </pc:spChg>
        <pc:spChg chg="mod">
          <ac:chgData name="alan w" userId="9a582faea0c79294" providerId="LiveId" clId="{A4077F69-81F2-4F96-89E1-78BEC7CC0444}" dt="2020-09-29T20:45:45.056" v="2436" actId="20577"/>
          <ac:spMkLst>
            <pc:docMk/>
            <pc:sldMk cId="2011956626" sldId="270"/>
            <ac:spMk id="6" creationId="{00000000-0000-0000-0000-000000000000}"/>
          </ac:spMkLst>
        </pc:spChg>
        <pc:picChg chg="mod">
          <ac:chgData name="alan w" userId="9a582faea0c79294" providerId="LiveId" clId="{A4077F69-81F2-4F96-89E1-78BEC7CC0444}" dt="2020-09-28T20:49:55.581" v="11" actId="962"/>
          <ac:picMkLst>
            <pc:docMk/>
            <pc:sldMk cId="2011956626" sldId="270"/>
            <ac:picMk id="8" creationId="{00000000-0000-0000-0000-000000000000}"/>
          </ac:picMkLst>
        </pc:pic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473922780" sldId="272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473922780" sldId="272"/>
            <ac:spMk id="3" creationId="{7D55C8BE-8E25-452E-ADBE-C44C6CFB42BE}"/>
          </ac:spMkLst>
        </pc:spChg>
        <pc:picChg chg="mod">
          <ac:chgData name="alan w" userId="9a582faea0c79294" providerId="LiveId" clId="{A4077F69-81F2-4F96-89E1-78BEC7CC0444}" dt="2020-09-28T20:49:23.631" v="9" actId="962"/>
          <ac:picMkLst>
            <pc:docMk/>
            <pc:sldMk cId="473922780" sldId="272"/>
            <ac:picMk id="7" creationId="{00000000-0000-0000-0000-000000000000}"/>
          </ac:picMkLst>
        </pc:picChg>
      </pc:sldChg>
      <pc:sldChg chg="delSp">
        <pc:chgData name="alan w" userId="9a582faea0c79294" providerId="LiveId" clId="{A4077F69-81F2-4F96-89E1-78BEC7CC0444}" dt="2020-09-28T21:08:56.436" v="1529"/>
        <pc:sldMkLst>
          <pc:docMk/>
          <pc:sldMk cId="1459361303" sldId="273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1459361303" sldId="273"/>
            <ac:spMk id="3" creationId="{70A162C3-90CA-468D-863E-E0CA015AA8D0}"/>
          </ac:spMkLst>
        </pc:spChg>
      </pc:sldChg>
      <pc:sldChg chg="delSp">
        <pc:chgData name="alan w" userId="9a582faea0c79294" providerId="LiveId" clId="{A4077F69-81F2-4F96-89E1-78BEC7CC0444}" dt="2020-09-28T21:08:56.436" v="1529"/>
        <pc:sldMkLst>
          <pc:docMk/>
          <pc:sldMk cId="542554591" sldId="279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542554591" sldId="279"/>
            <ac:spMk id="7" creationId="{37EB278A-38A5-4F4D-BEBC-935F544EE754}"/>
          </ac:spMkLst>
        </pc:sp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136637143" sldId="280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136637143" sldId="280"/>
            <ac:spMk id="5" creationId="{976B512A-8978-4247-9410-D6C4D78D5358}"/>
          </ac:spMkLst>
        </pc:spChg>
        <pc:picChg chg="mod">
          <ac:chgData name="alan w" userId="9a582faea0c79294" providerId="LiveId" clId="{A4077F69-81F2-4F96-89E1-78BEC7CC0444}" dt="2020-09-28T20:50:26.190" v="17" actId="962"/>
          <ac:picMkLst>
            <pc:docMk/>
            <pc:sldMk cId="136637143" sldId="280"/>
            <ac:picMk id="7" creationId="{00000000-0000-0000-0000-000000000000}"/>
          </ac:picMkLst>
        </pc:pic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499902689" sldId="281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499902689" sldId="281"/>
            <ac:spMk id="3" creationId="{9DBDE644-861D-4D65-89FC-226CED0F483F}"/>
          </ac:spMkLst>
        </pc:spChg>
        <pc:picChg chg="mod">
          <ac:chgData name="alan w" userId="9a582faea0c79294" providerId="LiveId" clId="{A4077F69-81F2-4F96-89E1-78BEC7CC0444}" dt="2020-09-28T20:55:03.903" v="758" actId="962"/>
          <ac:picMkLst>
            <pc:docMk/>
            <pc:sldMk cId="499902689" sldId="281"/>
            <ac:picMk id="4" creationId="{00000000-0000-0000-0000-000000000000}"/>
          </ac:picMkLst>
        </pc:pic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1889917378" sldId="282"/>
        </pc:sldMkLst>
        <pc:spChg chg="ord">
          <ac:chgData name="alan w" userId="9a582faea0c79294" providerId="LiveId" clId="{A4077F69-81F2-4F96-89E1-78BEC7CC0444}" dt="2020-09-28T21:04:35.972" v="1507"/>
          <ac:spMkLst>
            <pc:docMk/>
            <pc:sldMk cId="1889917378" sldId="282"/>
            <ac:spMk id="4" creationId="{00000000-0000-0000-0000-000000000000}"/>
          </ac:spMkLst>
        </pc:spChg>
        <pc:spChg chg="ord">
          <ac:chgData name="alan w" userId="9a582faea0c79294" providerId="LiveId" clId="{A4077F69-81F2-4F96-89E1-78BEC7CC0444}" dt="2020-09-28T21:05:01.243" v="1509"/>
          <ac:spMkLst>
            <pc:docMk/>
            <pc:sldMk cId="1889917378" sldId="282"/>
            <ac:spMk id="7" creationId="{00000000-0000-0000-0000-000000000000}"/>
          </ac:spMkLst>
        </pc:spChg>
        <pc:spChg chg="del">
          <ac:chgData name="alan w" userId="9a582faea0c79294" providerId="LiveId" clId="{A4077F69-81F2-4F96-89E1-78BEC7CC0444}" dt="2020-09-28T21:08:56.436" v="1529"/>
          <ac:spMkLst>
            <pc:docMk/>
            <pc:sldMk cId="1889917378" sldId="282"/>
            <ac:spMk id="10" creationId="{7E094FF4-EDA0-408C-BCDC-FA61FA8FCFF0}"/>
          </ac:spMkLst>
        </pc:spChg>
        <pc:spChg chg="ord">
          <ac:chgData name="alan w" userId="9a582faea0c79294" providerId="LiveId" clId="{A4077F69-81F2-4F96-89E1-78BEC7CC0444}" dt="2020-09-28T21:05:05.740" v="1512"/>
          <ac:spMkLst>
            <pc:docMk/>
            <pc:sldMk cId="1889917378" sldId="282"/>
            <ac:spMk id="12" creationId="{00000000-0000-0000-0000-000000000000}"/>
          </ac:spMkLst>
        </pc:spChg>
        <pc:cxnChg chg="mod">
          <ac:chgData name="alan w" userId="9a582faea0c79294" providerId="LiveId" clId="{A4077F69-81F2-4F96-89E1-78BEC7CC0444}" dt="2020-09-28T20:55:30.776" v="932" actId="962"/>
          <ac:cxnSpMkLst>
            <pc:docMk/>
            <pc:sldMk cId="1889917378" sldId="282"/>
            <ac:cxnSpMk id="6" creationId="{00000000-0000-0000-0000-000000000000}"/>
          </ac:cxnSpMkLst>
        </pc:cxnChg>
        <pc:cxnChg chg="del">
          <ac:chgData name="alan w" userId="9a582faea0c79294" providerId="LiveId" clId="{A4077F69-81F2-4F96-89E1-78BEC7CC0444}" dt="2020-09-28T20:51:04.152" v="20" actId="478"/>
          <ac:cxnSpMkLst>
            <pc:docMk/>
            <pc:sldMk cId="1889917378" sldId="282"/>
            <ac:cxnSpMk id="8" creationId="{00000000-0000-0000-0000-000000000000}"/>
          </ac:cxnSpMkLst>
        </pc:cxnChg>
        <pc:cxnChg chg="mod">
          <ac:chgData name="alan w" userId="9a582faea0c79294" providerId="LiveId" clId="{A4077F69-81F2-4F96-89E1-78BEC7CC0444}" dt="2020-09-28T20:56:18.311" v="1057" actId="962"/>
          <ac:cxnSpMkLst>
            <pc:docMk/>
            <pc:sldMk cId="1889917378" sldId="282"/>
            <ac:cxnSpMk id="9" creationId="{00000000-0000-0000-0000-000000000000}"/>
          </ac:cxnSpMkLst>
        </pc:cxn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1856886725" sldId="283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1856886725" sldId="283"/>
            <ac:spMk id="3" creationId="{A62C8089-4CEF-4579-AEA7-A84EDDDD17C4}"/>
          </ac:spMkLst>
        </pc:spChg>
        <pc:picChg chg="mod">
          <ac:chgData name="alan w" userId="9a582faea0c79294" providerId="LiveId" clId="{A4077F69-81F2-4F96-89E1-78BEC7CC0444}" dt="2020-09-28T20:53:43.271" v="469" actId="962"/>
          <ac:picMkLst>
            <pc:docMk/>
            <pc:sldMk cId="1856886725" sldId="283"/>
            <ac:picMk id="4" creationId="{00000000-0000-0000-0000-000000000000}"/>
          </ac:picMkLst>
        </pc:pic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501100090" sldId="284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501100090" sldId="284"/>
            <ac:spMk id="3" creationId="{1255E525-D393-40E7-A42E-63258D71A7E1}"/>
          </ac:spMkLst>
        </pc:spChg>
        <pc:picChg chg="mod">
          <ac:chgData name="alan w" userId="9a582faea0c79294" providerId="LiveId" clId="{A4077F69-81F2-4F96-89E1-78BEC7CC0444}" dt="2020-09-28T20:53:09.545" v="339" actId="962"/>
          <ac:picMkLst>
            <pc:docMk/>
            <pc:sldMk cId="501100090" sldId="284"/>
            <ac:picMk id="4" creationId="{00000000-0000-0000-0000-000000000000}"/>
          </ac:picMkLst>
        </pc:picChg>
        <pc:picChg chg="mod">
          <ac:chgData name="alan w" userId="9a582faea0c79294" providerId="LiveId" clId="{A4077F69-81F2-4F96-89E1-78BEC7CC0444}" dt="2020-09-28T20:53:07.617" v="337" actId="962"/>
          <ac:picMkLst>
            <pc:docMk/>
            <pc:sldMk cId="501100090" sldId="284"/>
            <ac:picMk id="5" creationId="{00000000-0000-0000-0000-000000000000}"/>
          </ac:picMkLst>
        </pc:picChg>
        <pc:picChg chg="mod">
          <ac:chgData name="alan w" userId="9a582faea0c79294" providerId="LiveId" clId="{A4077F69-81F2-4F96-89E1-78BEC7CC0444}" dt="2020-09-28T20:53:03.418" v="335" actId="962"/>
          <ac:picMkLst>
            <pc:docMk/>
            <pc:sldMk cId="501100090" sldId="284"/>
            <ac:picMk id="6" creationId="{00000000-0000-0000-0000-000000000000}"/>
          </ac:picMkLst>
        </pc:pic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1411538994" sldId="285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1411538994" sldId="285"/>
            <ac:spMk id="6" creationId="{629D2F8A-185C-46C6-BD37-A23EADEE6C0E}"/>
          </ac:spMkLst>
        </pc:spChg>
        <pc:picChg chg="mod">
          <ac:chgData name="alan w" userId="9a582faea0c79294" providerId="LiveId" clId="{A4077F69-81F2-4F96-89E1-78BEC7CC0444}" dt="2020-09-28T20:52:42.506" v="275" actId="962"/>
          <ac:picMkLst>
            <pc:docMk/>
            <pc:sldMk cId="1411538994" sldId="285"/>
            <ac:picMk id="13" creationId="{00000000-0000-0000-0000-000000000000}"/>
          </ac:picMkLst>
        </pc:picChg>
      </pc:sldChg>
      <pc:sldChg chg="addSp delSp modSp mod">
        <pc:chgData name="alan w" userId="9a582faea0c79294" providerId="LiveId" clId="{A4077F69-81F2-4F96-89E1-78BEC7CC0444}" dt="2020-09-28T21:08:56.436" v="1529"/>
        <pc:sldMkLst>
          <pc:docMk/>
          <pc:sldMk cId="628091906" sldId="287"/>
        </pc:sldMkLst>
        <pc:spChg chg="mod">
          <ac:chgData name="alan w" userId="9a582faea0c79294" providerId="LiveId" clId="{A4077F69-81F2-4F96-89E1-78BEC7CC0444}" dt="2020-09-28T20:55:58.807" v="1050" actId="1076"/>
          <ac:spMkLst>
            <pc:docMk/>
            <pc:sldMk cId="628091906" sldId="287"/>
            <ac:spMk id="2" creationId="{00000000-0000-0000-0000-000000000000}"/>
          </ac:spMkLst>
        </pc:spChg>
        <pc:spChg chg="add del mod">
          <ac:chgData name="alan w" userId="9a582faea0c79294" providerId="LiveId" clId="{A4077F69-81F2-4F96-89E1-78BEC7CC0444}" dt="2020-09-28T20:56:01.938" v="1052" actId="478"/>
          <ac:spMkLst>
            <pc:docMk/>
            <pc:sldMk cId="628091906" sldId="287"/>
            <ac:spMk id="6" creationId="{14C9EA9F-959A-4517-95AB-A5FB59E0336B}"/>
          </ac:spMkLst>
        </pc:spChg>
        <pc:spChg chg="add del mod">
          <ac:chgData name="alan w" userId="9a582faea0c79294" providerId="LiveId" clId="{A4077F69-81F2-4F96-89E1-78BEC7CC0444}" dt="2020-09-28T20:56:08.529" v="1054" actId="478"/>
          <ac:spMkLst>
            <pc:docMk/>
            <pc:sldMk cId="628091906" sldId="287"/>
            <ac:spMk id="8" creationId="{CB78F68E-A524-4429-B707-CC9CC80FAD98}"/>
          </ac:spMkLst>
        </pc:spChg>
        <pc:spChg chg="del">
          <ac:chgData name="alan w" userId="9a582faea0c79294" providerId="LiveId" clId="{A4077F69-81F2-4F96-89E1-78BEC7CC0444}" dt="2020-09-28T21:08:56.436" v="1529"/>
          <ac:spMkLst>
            <pc:docMk/>
            <pc:sldMk cId="628091906" sldId="287"/>
            <ac:spMk id="9" creationId="{E6C458EB-0E5D-43AE-B13D-5E3C8340078C}"/>
          </ac:spMkLst>
        </pc:spChg>
        <pc:graphicFrameChg chg="add del mod">
          <ac:chgData name="alan w" userId="9a582faea0c79294" providerId="LiveId" clId="{A4077F69-81F2-4F96-89E1-78BEC7CC0444}" dt="2020-09-28T21:02:35.254" v="1505" actId="962"/>
          <ac:graphicFrameMkLst>
            <pc:docMk/>
            <pc:sldMk cId="628091906" sldId="287"/>
            <ac:graphicFrameMk id="4" creationId="{00000000-0000-0000-0000-000000000000}"/>
          </ac:graphicFrameMkLst>
        </pc:graphicFrameChg>
      </pc:sldChg>
      <pc:sldChg chg="delSp">
        <pc:chgData name="alan w" userId="9a582faea0c79294" providerId="LiveId" clId="{A4077F69-81F2-4F96-89E1-78BEC7CC0444}" dt="2020-09-28T21:08:56.436" v="1529"/>
        <pc:sldMkLst>
          <pc:docMk/>
          <pc:sldMk cId="1311927000" sldId="289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1311927000" sldId="289"/>
            <ac:spMk id="3" creationId="{07952B85-D87C-49DC-A9C6-D8F7FFA7361C}"/>
          </ac:spMkLst>
        </pc:spChg>
      </pc:sldChg>
      <pc:sldChg chg="delSp modSp mod">
        <pc:chgData name="alan w" userId="9a582faea0c79294" providerId="LiveId" clId="{A4077F69-81F2-4F96-89E1-78BEC7CC0444}" dt="2020-09-28T21:08:56.436" v="1529"/>
        <pc:sldMkLst>
          <pc:docMk/>
          <pc:sldMk cId="1686418175" sldId="290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1686418175" sldId="290"/>
            <ac:spMk id="3" creationId="{045A3C5A-A527-4F58-B1F1-264780055080}"/>
          </ac:spMkLst>
        </pc:spChg>
        <pc:picChg chg="mod">
          <ac:chgData name="alan w" userId="9a582faea0c79294" providerId="LiveId" clId="{A4077F69-81F2-4F96-89E1-78BEC7CC0444}" dt="2020-09-28T20:57:16.670" v="1363" actId="962"/>
          <ac:picMkLst>
            <pc:docMk/>
            <pc:sldMk cId="1686418175" sldId="290"/>
            <ac:picMk id="4" creationId="{00000000-0000-0000-0000-000000000000}"/>
          </ac:picMkLst>
        </pc:picChg>
      </pc:sldChg>
      <pc:sldChg chg="addSp delSp modSp mod">
        <pc:chgData name="alan w" userId="9a582faea0c79294" providerId="LiveId" clId="{A4077F69-81F2-4F96-89E1-78BEC7CC0444}" dt="2020-09-28T21:08:56.436" v="1529"/>
        <pc:sldMkLst>
          <pc:docMk/>
          <pc:sldMk cId="2672076" sldId="291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2672076" sldId="291"/>
            <ac:spMk id="3" creationId="{8DFD0AA2-0DFA-4D22-A1F6-CB4E316D0C32}"/>
          </ac:spMkLst>
        </pc:spChg>
        <pc:picChg chg="add del mod">
          <ac:chgData name="alan w" userId="9a582faea0c79294" providerId="LiveId" clId="{A4077F69-81F2-4F96-89E1-78BEC7CC0444}" dt="2020-09-28T21:08:17.243" v="1519"/>
          <ac:picMkLst>
            <pc:docMk/>
            <pc:sldMk cId="2672076" sldId="291"/>
            <ac:picMk id="5" creationId="{F1D77261-2D27-4C19-97EF-2546F31C95D8}"/>
          </ac:picMkLst>
        </pc:picChg>
        <pc:picChg chg="add del mod">
          <ac:chgData name="alan w" userId="9a582faea0c79294" providerId="LiveId" clId="{A4077F69-81F2-4F96-89E1-78BEC7CC0444}" dt="2020-09-28T21:08:51.445" v="1528" actId="931"/>
          <ac:picMkLst>
            <pc:docMk/>
            <pc:sldMk cId="2672076" sldId="291"/>
            <ac:picMk id="9" creationId="{91E0E57F-94A6-4582-B8E6-F7EFCAB27C83}"/>
          </ac:picMkLst>
        </pc:picChg>
      </pc:sldChg>
      <pc:sldChg chg="delSp">
        <pc:chgData name="alan w" userId="9a582faea0c79294" providerId="LiveId" clId="{A4077F69-81F2-4F96-89E1-78BEC7CC0444}" dt="2020-09-28T21:08:56.436" v="1529"/>
        <pc:sldMkLst>
          <pc:docMk/>
          <pc:sldMk cId="374342459" sldId="292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374342459" sldId="292"/>
            <ac:spMk id="3" creationId="{CE407088-70D7-4CD5-B654-F9017DAE427F}"/>
          </ac:spMkLst>
        </pc:spChg>
      </pc:sldChg>
      <pc:sldChg chg="delSp">
        <pc:chgData name="alan w" userId="9a582faea0c79294" providerId="LiveId" clId="{A4077F69-81F2-4F96-89E1-78BEC7CC0444}" dt="2020-09-28T21:08:56.436" v="1529"/>
        <pc:sldMkLst>
          <pc:docMk/>
          <pc:sldMk cId="341094476" sldId="293"/>
        </pc:sldMkLst>
        <pc:spChg chg="del">
          <ac:chgData name="alan w" userId="9a582faea0c79294" providerId="LiveId" clId="{A4077F69-81F2-4F96-89E1-78BEC7CC0444}" dt="2020-09-28T21:08:56.436" v="1529"/>
          <ac:spMkLst>
            <pc:docMk/>
            <pc:sldMk cId="341094476" sldId="293"/>
            <ac:spMk id="3" creationId="{83FA0DA3-A0F3-4D28-9A2D-31E9BB346E20}"/>
          </ac:spMkLst>
        </pc:spChg>
      </pc:sldChg>
      <pc:sldChg chg="addSp delSp modSp add">
        <pc:chgData name="alan w" userId="9a582faea0c79294" providerId="LiveId" clId="{A4077F69-81F2-4F96-89E1-78BEC7CC0444}" dt="2020-09-29T20:39:51.749" v="2425"/>
        <pc:sldMkLst>
          <pc:docMk/>
          <pc:sldMk cId="1495760276" sldId="294"/>
        </pc:sldMkLst>
        <pc:spChg chg="add mod">
          <ac:chgData name="alan w" userId="9a582faea0c79294" providerId="LiveId" clId="{A4077F69-81F2-4F96-89E1-78BEC7CC0444}" dt="2020-09-29T20:39:07.373" v="2421" actId="1076"/>
          <ac:spMkLst>
            <pc:docMk/>
            <pc:sldMk cId="1495760276" sldId="294"/>
            <ac:spMk id="2" creationId="{D4696CC8-D3A2-4855-95E4-5659EFFD6ACF}"/>
          </ac:spMkLst>
        </pc:spChg>
        <pc:spChg chg="del mod">
          <ac:chgData name="alan w" userId="9a582faea0c79294" providerId="LiveId" clId="{A4077F69-81F2-4F96-89E1-78BEC7CC0444}" dt="2020-09-29T20:39:00.973" v="2420" actId="478"/>
          <ac:spMkLst>
            <pc:docMk/>
            <pc:sldMk cId="1495760276" sldId="294"/>
            <ac:spMk id="75781" creationId="{431C61F7-D545-954D-BA9B-A706D1B551AF}"/>
          </ac:spMkLst>
        </pc:spChg>
        <pc:picChg chg="mod">
          <ac:chgData name="alan w" userId="9a582faea0c79294" providerId="LiveId" clId="{A4077F69-81F2-4F96-89E1-78BEC7CC0444}" dt="2020-09-29T20:36:40.135" v="2369" actId="962"/>
          <ac:picMkLst>
            <pc:docMk/>
            <pc:sldMk cId="1495760276" sldId="294"/>
            <ac:picMk id="75777" creationId="{C39DEAB9-39B0-7242-967C-B468ED18FFA0}"/>
          </ac:picMkLst>
        </pc:picChg>
        <pc:picChg chg="mod">
          <ac:chgData name="alan w" userId="9a582faea0c79294" providerId="LiveId" clId="{A4077F69-81F2-4F96-89E1-78BEC7CC0444}" dt="2020-09-29T20:39:42.637" v="2422"/>
          <ac:picMkLst>
            <pc:docMk/>
            <pc:sldMk cId="1495760276" sldId="294"/>
            <ac:picMk id="75778" creationId="{3F197C16-5FC1-F947-A78B-CC44A8D34C63}"/>
          </ac:picMkLst>
        </pc:picChg>
        <pc:picChg chg="mod">
          <ac:chgData name="alan w" userId="9a582faea0c79294" providerId="LiveId" clId="{A4077F69-81F2-4F96-89E1-78BEC7CC0444}" dt="2020-09-29T20:39:47.197" v="2424"/>
          <ac:picMkLst>
            <pc:docMk/>
            <pc:sldMk cId="1495760276" sldId="294"/>
            <ac:picMk id="75779" creationId="{0E8D410E-C5F3-E94E-9EC3-E71494919FA6}"/>
          </ac:picMkLst>
        </pc:picChg>
        <pc:picChg chg="mod">
          <ac:chgData name="alan w" userId="9a582faea0c79294" providerId="LiveId" clId="{A4077F69-81F2-4F96-89E1-78BEC7CC0444}" dt="2020-09-29T20:39:51.749" v="2425"/>
          <ac:picMkLst>
            <pc:docMk/>
            <pc:sldMk cId="1495760276" sldId="294"/>
            <ac:picMk id="75780" creationId="{6A8E1EA1-113A-F246-840C-4144648AB54B}"/>
          </ac:picMkLst>
        </pc:picChg>
      </pc:sldChg>
      <pc:sldMasterChg chg="addSp modSp mod modSldLayout">
        <pc:chgData name="alan w" userId="9a582faea0c79294" providerId="LiveId" clId="{A4077F69-81F2-4F96-89E1-78BEC7CC0444}" dt="2020-09-29T20:12:38.100" v="1594" actId="1076"/>
        <pc:sldMasterMkLst>
          <pc:docMk/>
          <pc:sldMasterMk cId="2021554695" sldId="2147483648"/>
        </pc:sldMasterMkLst>
        <pc:picChg chg="add mod">
          <ac:chgData name="alan w" userId="9a582faea0c79294" providerId="LiveId" clId="{A4077F69-81F2-4F96-89E1-78BEC7CC0444}" dt="2020-09-29T20:12:38.100" v="1594" actId="1076"/>
          <ac:picMkLst>
            <pc:docMk/>
            <pc:sldMasterMk cId="2021554695" sldId="2147483648"/>
            <ac:picMk id="8" creationId="{2465D11A-30C1-4CF2-91ED-480230D69878}"/>
          </ac:picMkLst>
        </pc:picChg>
        <pc:sldLayoutChg chg="modSp mod">
          <pc:chgData name="alan w" userId="9a582faea0c79294" providerId="LiveId" clId="{A4077F69-81F2-4F96-89E1-78BEC7CC0444}" dt="2020-09-29T20:12:19.952" v="1590" actId="1076"/>
          <pc:sldLayoutMkLst>
            <pc:docMk/>
            <pc:sldMasterMk cId="2021554695" sldId="2147483648"/>
            <pc:sldLayoutMk cId="930979678" sldId="2147483649"/>
          </pc:sldLayoutMkLst>
          <pc:spChg chg="mod">
            <ac:chgData name="alan w" userId="9a582faea0c79294" providerId="LiveId" clId="{A4077F69-81F2-4F96-89E1-78BEC7CC0444}" dt="2020-09-29T20:12:19.952" v="1590" actId="1076"/>
            <ac:spMkLst>
              <pc:docMk/>
              <pc:sldMasterMk cId="2021554695" sldId="2147483648"/>
              <pc:sldLayoutMk cId="930979678" sldId="2147483649"/>
              <ac:spMk id="4" creationId="{00000000-0000-0000-0000-000000000000}"/>
            </ac:spMkLst>
          </pc:spChg>
        </pc:sldLayoutChg>
        <pc:sldLayoutChg chg="addSp delSp modSp mod">
          <pc:chgData name="alan w" userId="9a582faea0c79294" providerId="LiveId" clId="{A4077F69-81F2-4F96-89E1-78BEC7CC0444}" dt="2020-09-29T20:10:16.017" v="1542" actId="21"/>
          <pc:sldLayoutMkLst>
            <pc:docMk/>
            <pc:sldMasterMk cId="2021554695" sldId="2147483648"/>
            <pc:sldLayoutMk cId="1618452439" sldId="2147483650"/>
          </pc:sldLayoutMkLst>
          <pc:picChg chg="add del mod">
            <ac:chgData name="alan w" userId="9a582faea0c79294" providerId="LiveId" clId="{A4077F69-81F2-4F96-89E1-78BEC7CC0444}" dt="2020-09-29T20:10:16.017" v="1542" actId="21"/>
            <ac:picMkLst>
              <pc:docMk/>
              <pc:sldMasterMk cId="2021554695" sldId="2147483648"/>
              <pc:sldLayoutMk cId="1618452439" sldId="2147483650"/>
              <ac:picMk id="8" creationId="{52FC128C-8E62-455E-A2CA-DC27C0D35764}"/>
            </ac:picMkLst>
          </pc:pic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77836C-9E0A-E744-ADB2-48DA4FB874F2}" type="doc">
      <dgm:prSet loTypeId="urn:microsoft.com/office/officeart/2005/8/layout/hierarchy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973FEB-6DD5-8F48-9CE9-902A0D37D83D}">
      <dgm:prSet phldrT="[Text]"/>
      <dgm:spPr/>
      <dgm:t>
        <a:bodyPr/>
        <a:lstStyle/>
        <a:p>
          <a:r>
            <a:rPr lang="en-US" b="1" dirty="0"/>
            <a:t>Morphemes</a:t>
          </a:r>
        </a:p>
      </dgm:t>
    </dgm:pt>
    <dgm:pt modelId="{0CD819A0-4D70-C547-9072-134B10EC6CEB}" type="parTrans" cxnId="{78EF5CDE-75CD-3544-AC56-66E6B5014CDE}">
      <dgm:prSet/>
      <dgm:spPr/>
      <dgm:t>
        <a:bodyPr/>
        <a:lstStyle/>
        <a:p>
          <a:endParaRPr lang="en-US"/>
        </a:p>
      </dgm:t>
    </dgm:pt>
    <dgm:pt modelId="{9F558353-5B7C-734B-9458-8C8D7A73B4F6}" type="sibTrans" cxnId="{78EF5CDE-75CD-3544-AC56-66E6B5014CDE}">
      <dgm:prSet/>
      <dgm:spPr/>
      <dgm:t>
        <a:bodyPr/>
        <a:lstStyle/>
        <a:p>
          <a:endParaRPr lang="en-US"/>
        </a:p>
      </dgm:t>
    </dgm:pt>
    <dgm:pt modelId="{F7411DAA-E879-A94B-8FF9-C1A6DF581AF7}">
      <dgm:prSet phldrT="[Text]"/>
      <dgm:spPr/>
      <dgm:t>
        <a:bodyPr/>
        <a:lstStyle/>
        <a:p>
          <a:r>
            <a:rPr lang="en-US" b="1" dirty="0"/>
            <a:t>Prefixes</a:t>
          </a:r>
          <a:endParaRPr lang="en-US" dirty="0"/>
        </a:p>
        <a:p>
          <a:r>
            <a:rPr lang="en-US" dirty="0"/>
            <a:t>un</a:t>
          </a:r>
        </a:p>
      </dgm:t>
    </dgm:pt>
    <dgm:pt modelId="{5BB2D6D0-CE01-584D-A729-2DA365EA51C2}" type="parTrans" cxnId="{AB68EFA5-B03B-2B44-854F-CD340310C2F7}">
      <dgm:prSet/>
      <dgm:spPr/>
      <dgm:t>
        <a:bodyPr/>
        <a:lstStyle/>
        <a:p>
          <a:endParaRPr lang="en-US"/>
        </a:p>
      </dgm:t>
    </dgm:pt>
    <dgm:pt modelId="{CF714AFB-C0F2-6148-9FF1-EE3F7EC39A86}" type="sibTrans" cxnId="{AB68EFA5-B03B-2B44-854F-CD340310C2F7}">
      <dgm:prSet/>
      <dgm:spPr/>
      <dgm:t>
        <a:bodyPr/>
        <a:lstStyle/>
        <a:p>
          <a:endParaRPr lang="en-US"/>
        </a:p>
      </dgm:t>
    </dgm:pt>
    <dgm:pt modelId="{1E7E1BAF-493F-E64F-B093-672A4720741A}">
      <dgm:prSet phldrT="[Text]"/>
      <dgm:spPr/>
      <dgm:t>
        <a:bodyPr/>
        <a:lstStyle/>
        <a:p>
          <a:r>
            <a:rPr lang="en-US" dirty="0"/>
            <a:t> </a:t>
          </a:r>
          <a:r>
            <a:rPr lang="en-US" b="1" dirty="0"/>
            <a:t>Roots</a:t>
          </a:r>
          <a:endParaRPr lang="en-US" dirty="0"/>
        </a:p>
        <a:p>
          <a:r>
            <a:rPr lang="en-US" dirty="0"/>
            <a:t>kind</a:t>
          </a:r>
        </a:p>
      </dgm:t>
    </dgm:pt>
    <dgm:pt modelId="{49520DBD-8533-A44B-8A77-A742307F790E}" type="parTrans" cxnId="{508A36BD-A4D4-4441-840A-2BF27050D3BF}">
      <dgm:prSet/>
      <dgm:spPr/>
      <dgm:t>
        <a:bodyPr/>
        <a:lstStyle/>
        <a:p>
          <a:endParaRPr lang="en-US"/>
        </a:p>
      </dgm:t>
    </dgm:pt>
    <dgm:pt modelId="{2A2D05C5-3DA1-AC4B-B4E2-98365C08D4B0}" type="sibTrans" cxnId="{508A36BD-A4D4-4441-840A-2BF27050D3BF}">
      <dgm:prSet/>
      <dgm:spPr/>
      <dgm:t>
        <a:bodyPr/>
        <a:lstStyle/>
        <a:p>
          <a:endParaRPr lang="en-US"/>
        </a:p>
      </dgm:t>
    </dgm:pt>
    <dgm:pt modelId="{E1068D12-EB58-C648-9D7A-336FC05F1981}">
      <dgm:prSet/>
      <dgm:spPr/>
      <dgm:t>
        <a:bodyPr/>
        <a:lstStyle/>
        <a:p>
          <a:r>
            <a:rPr lang="en-US" b="1" dirty="0"/>
            <a:t>Suffixes</a:t>
          </a:r>
          <a:endParaRPr lang="en-US" dirty="0"/>
        </a:p>
        <a:p>
          <a:r>
            <a:rPr lang="en-US" dirty="0"/>
            <a:t>ness</a:t>
          </a:r>
        </a:p>
      </dgm:t>
    </dgm:pt>
    <dgm:pt modelId="{50C882D3-020B-8C45-BDE2-9876647797B8}" type="parTrans" cxnId="{ED6FDC73-D7F3-C54C-B878-904E57068376}">
      <dgm:prSet/>
      <dgm:spPr/>
      <dgm:t>
        <a:bodyPr/>
        <a:lstStyle/>
        <a:p>
          <a:endParaRPr lang="en-US"/>
        </a:p>
      </dgm:t>
    </dgm:pt>
    <dgm:pt modelId="{28F95683-5471-F24F-A6B2-10BFA73DC633}" type="sibTrans" cxnId="{ED6FDC73-D7F3-C54C-B878-904E57068376}">
      <dgm:prSet/>
      <dgm:spPr/>
      <dgm:t>
        <a:bodyPr/>
        <a:lstStyle/>
        <a:p>
          <a:endParaRPr lang="en-US"/>
        </a:p>
      </dgm:t>
    </dgm:pt>
    <dgm:pt modelId="{949BCB3B-6446-8E41-BDD5-4E068837B31D}">
      <dgm:prSet/>
      <dgm:spPr/>
      <dgm:t>
        <a:bodyPr/>
        <a:lstStyle/>
        <a:p>
          <a:r>
            <a:rPr lang="en-US" dirty="0"/>
            <a:t>the act of being</a:t>
          </a:r>
        </a:p>
      </dgm:t>
    </dgm:pt>
    <dgm:pt modelId="{9BE1DE5E-8739-F544-B2C6-718321130D5E}" type="parTrans" cxnId="{8ED25BC6-6693-D94F-A92E-12AAC4486317}">
      <dgm:prSet/>
      <dgm:spPr/>
      <dgm:t>
        <a:bodyPr/>
        <a:lstStyle/>
        <a:p>
          <a:endParaRPr lang="en-US"/>
        </a:p>
      </dgm:t>
    </dgm:pt>
    <dgm:pt modelId="{C1F8CA5F-D937-5246-B000-0FB52044BD94}" type="sibTrans" cxnId="{8ED25BC6-6693-D94F-A92E-12AAC4486317}">
      <dgm:prSet/>
      <dgm:spPr/>
      <dgm:t>
        <a:bodyPr/>
        <a:lstStyle/>
        <a:p>
          <a:endParaRPr lang="en-US"/>
        </a:p>
      </dgm:t>
    </dgm:pt>
    <dgm:pt modelId="{8DCE8131-13DF-F841-8856-819AA16017E1}">
      <dgm:prSet/>
      <dgm:spPr/>
      <dgm:t>
        <a:bodyPr/>
        <a:lstStyle/>
        <a:p>
          <a:r>
            <a:rPr lang="en-US" dirty="0"/>
            <a:t>kind</a:t>
          </a:r>
        </a:p>
      </dgm:t>
    </dgm:pt>
    <dgm:pt modelId="{6F58D0AB-31B5-234B-81B1-43117CD761DB}" type="parTrans" cxnId="{F463BB42-FE61-5C4D-BB55-0265B25EE779}">
      <dgm:prSet/>
      <dgm:spPr/>
      <dgm:t>
        <a:bodyPr/>
        <a:lstStyle/>
        <a:p>
          <a:endParaRPr lang="en-US"/>
        </a:p>
      </dgm:t>
    </dgm:pt>
    <dgm:pt modelId="{92B68F74-459A-444D-8E92-EF29467FD677}" type="sibTrans" cxnId="{F463BB42-FE61-5C4D-BB55-0265B25EE779}">
      <dgm:prSet/>
      <dgm:spPr/>
      <dgm:t>
        <a:bodyPr/>
        <a:lstStyle/>
        <a:p>
          <a:endParaRPr lang="en-US"/>
        </a:p>
      </dgm:t>
    </dgm:pt>
    <dgm:pt modelId="{C4C4B59E-5BC9-514C-AB84-3F635CB5D5D3}">
      <dgm:prSet/>
      <dgm:spPr/>
      <dgm:t>
        <a:bodyPr/>
        <a:lstStyle/>
        <a:p>
          <a:r>
            <a:rPr lang="en-US" dirty="0"/>
            <a:t>not</a:t>
          </a:r>
        </a:p>
      </dgm:t>
    </dgm:pt>
    <dgm:pt modelId="{1DC8D48D-CDF7-904C-95A8-6E113D9182C6}" type="parTrans" cxnId="{167B0CE8-E97F-AE4C-BE81-906FC860D22C}">
      <dgm:prSet/>
      <dgm:spPr/>
      <dgm:t>
        <a:bodyPr/>
        <a:lstStyle/>
        <a:p>
          <a:endParaRPr lang="en-US"/>
        </a:p>
      </dgm:t>
    </dgm:pt>
    <dgm:pt modelId="{EAF901E2-0045-D646-AED8-B6C56D37A755}" type="sibTrans" cxnId="{167B0CE8-E97F-AE4C-BE81-906FC860D22C}">
      <dgm:prSet/>
      <dgm:spPr/>
      <dgm:t>
        <a:bodyPr/>
        <a:lstStyle/>
        <a:p>
          <a:endParaRPr lang="en-US"/>
        </a:p>
      </dgm:t>
    </dgm:pt>
    <dgm:pt modelId="{39F9857D-8628-684B-90D8-AF45DCF5C371}" type="pres">
      <dgm:prSet presAssocID="{AD77836C-9E0A-E744-ADB2-48DA4FB874F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BF55E38-8CB1-DF4F-9AEA-4AEF9E5C629C}" type="pres">
      <dgm:prSet presAssocID="{CA973FEB-6DD5-8F48-9CE9-902A0D37D83D}" presName="hierRoot1" presStyleCnt="0"/>
      <dgm:spPr/>
    </dgm:pt>
    <dgm:pt modelId="{301F8384-0D25-C94F-9EC3-BCD921B3C87A}" type="pres">
      <dgm:prSet presAssocID="{CA973FEB-6DD5-8F48-9CE9-902A0D37D83D}" presName="composite" presStyleCnt="0"/>
      <dgm:spPr/>
    </dgm:pt>
    <dgm:pt modelId="{DC5D55BE-5F69-8642-A1D2-D4494FDD6C38}" type="pres">
      <dgm:prSet presAssocID="{CA973FEB-6DD5-8F48-9CE9-902A0D37D83D}" presName="background" presStyleLbl="node0" presStyleIdx="0" presStyleCnt="1"/>
      <dgm:spPr/>
    </dgm:pt>
    <dgm:pt modelId="{31965C58-BC68-5C40-B8B3-945B73D24E6B}" type="pres">
      <dgm:prSet presAssocID="{CA973FEB-6DD5-8F48-9CE9-902A0D37D83D}" presName="text" presStyleLbl="fgAcc0" presStyleIdx="0" presStyleCnt="1" custLinFactNeighborX="-3750" custLinFactNeighborY="-8859">
        <dgm:presLayoutVars>
          <dgm:chPref val="3"/>
        </dgm:presLayoutVars>
      </dgm:prSet>
      <dgm:spPr/>
    </dgm:pt>
    <dgm:pt modelId="{E9146320-AFB9-A349-8E3D-823B29E0E48A}" type="pres">
      <dgm:prSet presAssocID="{CA973FEB-6DD5-8F48-9CE9-902A0D37D83D}" presName="hierChild2" presStyleCnt="0"/>
      <dgm:spPr/>
    </dgm:pt>
    <dgm:pt modelId="{0F6B3B57-D5A8-004E-9661-7A1B37F37496}" type="pres">
      <dgm:prSet presAssocID="{5BB2D6D0-CE01-584D-A729-2DA365EA51C2}" presName="Name10" presStyleLbl="parChTrans1D2" presStyleIdx="0" presStyleCnt="3"/>
      <dgm:spPr/>
    </dgm:pt>
    <dgm:pt modelId="{3DB4AF39-1DC7-2B41-A0A8-F7C08CBA3F7E}" type="pres">
      <dgm:prSet presAssocID="{F7411DAA-E879-A94B-8FF9-C1A6DF581AF7}" presName="hierRoot2" presStyleCnt="0"/>
      <dgm:spPr/>
    </dgm:pt>
    <dgm:pt modelId="{C4E0422B-E309-C149-9016-D9AF49A921F5}" type="pres">
      <dgm:prSet presAssocID="{F7411DAA-E879-A94B-8FF9-C1A6DF581AF7}" presName="composite2" presStyleCnt="0"/>
      <dgm:spPr/>
    </dgm:pt>
    <dgm:pt modelId="{A03AA5A4-F08B-1645-A096-F729EC2685B7}" type="pres">
      <dgm:prSet presAssocID="{F7411DAA-E879-A94B-8FF9-C1A6DF581AF7}" presName="background2" presStyleLbl="node2" presStyleIdx="0" presStyleCnt="3"/>
      <dgm:spPr/>
    </dgm:pt>
    <dgm:pt modelId="{45850FAE-8825-7647-BD8F-742567E50697}" type="pres">
      <dgm:prSet presAssocID="{F7411DAA-E879-A94B-8FF9-C1A6DF581AF7}" presName="text2" presStyleLbl="fgAcc2" presStyleIdx="0" presStyleCnt="3" custLinFactNeighborX="-2429" custLinFactNeighborY="1074">
        <dgm:presLayoutVars>
          <dgm:chPref val="3"/>
        </dgm:presLayoutVars>
      </dgm:prSet>
      <dgm:spPr/>
    </dgm:pt>
    <dgm:pt modelId="{C80BCEED-90FE-AD48-BE89-1FC5580815BE}" type="pres">
      <dgm:prSet presAssocID="{F7411DAA-E879-A94B-8FF9-C1A6DF581AF7}" presName="hierChild3" presStyleCnt="0"/>
      <dgm:spPr/>
    </dgm:pt>
    <dgm:pt modelId="{7F0454FA-990A-BD4C-85C9-5C1E596A957A}" type="pres">
      <dgm:prSet presAssocID="{1DC8D48D-CDF7-904C-95A8-6E113D9182C6}" presName="Name17" presStyleLbl="parChTrans1D3" presStyleIdx="0" presStyleCnt="3"/>
      <dgm:spPr/>
    </dgm:pt>
    <dgm:pt modelId="{94F01C52-277D-8846-9852-93B2857A851E}" type="pres">
      <dgm:prSet presAssocID="{C4C4B59E-5BC9-514C-AB84-3F635CB5D5D3}" presName="hierRoot3" presStyleCnt="0"/>
      <dgm:spPr/>
    </dgm:pt>
    <dgm:pt modelId="{92E2B34F-BE4A-A74B-95BA-D5573D9DE157}" type="pres">
      <dgm:prSet presAssocID="{C4C4B59E-5BC9-514C-AB84-3F635CB5D5D3}" presName="composite3" presStyleCnt="0"/>
      <dgm:spPr/>
    </dgm:pt>
    <dgm:pt modelId="{42B54260-71E7-4E46-BD18-78DEB4B46527}" type="pres">
      <dgm:prSet presAssocID="{C4C4B59E-5BC9-514C-AB84-3F635CB5D5D3}" presName="background3" presStyleLbl="node3" presStyleIdx="0" presStyleCnt="3"/>
      <dgm:spPr/>
    </dgm:pt>
    <dgm:pt modelId="{EFB23C6F-B5C6-A94E-B71B-37B4C80016FA}" type="pres">
      <dgm:prSet presAssocID="{C4C4B59E-5BC9-514C-AB84-3F635CB5D5D3}" presName="text3" presStyleLbl="fgAcc3" presStyleIdx="0" presStyleCnt="3" custLinFactNeighborX="-1638" custLinFactNeighborY="1368">
        <dgm:presLayoutVars>
          <dgm:chPref val="3"/>
        </dgm:presLayoutVars>
      </dgm:prSet>
      <dgm:spPr/>
    </dgm:pt>
    <dgm:pt modelId="{2EDDE5E6-675F-4442-9793-A4F9DE8941DB}" type="pres">
      <dgm:prSet presAssocID="{C4C4B59E-5BC9-514C-AB84-3F635CB5D5D3}" presName="hierChild4" presStyleCnt="0"/>
      <dgm:spPr/>
    </dgm:pt>
    <dgm:pt modelId="{4FEC21B8-27A4-D340-8146-15EC09FBDA4D}" type="pres">
      <dgm:prSet presAssocID="{49520DBD-8533-A44B-8A77-A742307F790E}" presName="Name10" presStyleLbl="parChTrans1D2" presStyleIdx="1" presStyleCnt="3"/>
      <dgm:spPr/>
    </dgm:pt>
    <dgm:pt modelId="{326C9AA3-C3A1-144A-A65A-331EB20B1E91}" type="pres">
      <dgm:prSet presAssocID="{1E7E1BAF-493F-E64F-B093-672A4720741A}" presName="hierRoot2" presStyleCnt="0"/>
      <dgm:spPr/>
    </dgm:pt>
    <dgm:pt modelId="{24226363-0829-BF4F-8750-BC9FC753C05B}" type="pres">
      <dgm:prSet presAssocID="{1E7E1BAF-493F-E64F-B093-672A4720741A}" presName="composite2" presStyleCnt="0"/>
      <dgm:spPr/>
    </dgm:pt>
    <dgm:pt modelId="{1A816811-47FF-944B-AC02-5B2786C3117F}" type="pres">
      <dgm:prSet presAssocID="{1E7E1BAF-493F-E64F-B093-672A4720741A}" presName="background2" presStyleLbl="node2" presStyleIdx="1" presStyleCnt="3"/>
      <dgm:spPr/>
    </dgm:pt>
    <dgm:pt modelId="{055B2380-44AC-D14A-8813-3A360850C06A}" type="pres">
      <dgm:prSet presAssocID="{1E7E1BAF-493F-E64F-B093-672A4720741A}" presName="text2" presStyleLbl="fgAcc2" presStyleIdx="1" presStyleCnt="3">
        <dgm:presLayoutVars>
          <dgm:chPref val="3"/>
        </dgm:presLayoutVars>
      </dgm:prSet>
      <dgm:spPr/>
    </dgm:pt>
    <dgm:pt modelId="{F89ABD8D-7849-FC40-985E-EADC818A47C9}" type="pres">
      <dgm:prSet presAssocID="{1E7E1BAF-493F-E64F-B093-672A4720741A}" presName="hierChild3" presStyleCnt="0"/>
      <dgm:spPr/>
    </dgm:pt>
    <dgm:pt modelId="{14727EC2-D144-0745-A905-6A13A25F6E4E}" type="pres">
      <dgm:prSet presAssocID="{6F58D0AB-31B5-234B-81B1-43117CD761DB}" presName="Name17" presStyleLbl="parChTrans1D3" presStyleIdx="1" presStyleCnt="3"/>
      <dgm:spPr/>
    </dgm:pt>
    <dgm:pt modelId="{2861128A-B672-E646-88F8-D43BDE3F18FB}" type="pres">
      <dgm:prSet presAssocID="{8DCE8131-13DF-F841-8856-819AA16017E1}" presName="hierRoot3" presStyleCnt="0"/>
      <dgm:spPr/>
    </dgm:pt>
    <dgm:pt modelId="{4FB62E83-5928-6844-8DF2-4CC77C90DA2F}" type="pres">
      <dgm:prSet presAssocID="{8DCE8131-13DF-F841-8856-819AA16017E1}" presName="composite3" presStyleCnt="0"/>
      <dgm:spPr/>
    </dgm:pt>
    <dgm:pt modelId="{150983A5-E322-A54F-BDC9-100DFB80C9A6}" type="pres">
      <dgm:prSet presAssocID="{8DCE8131-13DF-F841-8856-819AA16017E1}" presName="background3" presStyleLbl="node3" presStyleIdx="1" presStyleCnt="3"/>
      <dgm:spPr/>
    </dgm:pt>
    <dgm:pt modelId="{F964D4BA-AC94-134C-BB78-CA3F58160632}" type="pres">
      <dgm:prSet presAssocID="{8DCE8131-13DF-F841-8856-819AA16017E1}" presName="text3" presStyleLbl="fgAcc3" presStyleIdx="1" presStyleCnt="3">
        <dgm:presLayoutVars>
          <dgm:chPref val="3"/>
        </dgm:presLayoutVars>
      </dgm:prSet>
      <dgm:spPr/>
    </dgm:pt>
    <dgm:pt modelId="{06B93170-7CDA-5A46-AE47-AEE6CE4EE449}" type="pres">
      <dgm:prSet presAssocID="{8DCE8131-13DF-F841-8856-819AA16017E1}" presName="hierChild4" presStyleCnt="0"/>
      <dgm:spPr/>
    </dgm:pt>
    <dgm:pt modelId="{A81431A2-0D93-094D-ABAE-18C883916F3D}" type="pres">
      <dgm:prSet presAssocID="{50C882D3-020B-8C45-BDE2-9876647797B8}" presName="Name10" presStyleLbl="parChTrans1D2" presStyleIdx="2" presStyleCnt="3"/>
      <dgm:spPr/>
    </dgm:pt>
    <dgm:pt modelId="{1D0FEB92-D523-7644-81F1-51BF1EF6AEA9}" type="pres">
      <dgm:prSet presAssocID="{E1068D12-EB58-C648-9D7A-336FC05F1981}" presName="hierRoot2" presStyleCnt="0"/>
      <dgm:spPr/>
    </dgm:pt>
    <dgm:pt modelId="{3DCDD6B9-3AD1-CA47-9B2A-91B0BE98F9C7}" type="pres">
      <dgm:prSet presAssocID="{E1068D12-EB58-C648-9D7A-336FC05F1981}" presName="composite2" presStyleCnt="0"/>
      <dgm:spPr/>
    </dgm:pt>
    <dgm:pt modelId="{0EB96C15-E41F-6748-8975-D1BF65A975E7}" type="pres">
      <dgm:prSet presAssocID="{E1068D12-EB58-C648-9D7A-336FC05F1981}" presName="background2" presStyleLbl="node2" presStyleIdx="2" presStyleCnt="3"/>
      <dgm:spPr/>
    </dgm:pt>
    <dgm:pt modelId="{E63E2CE3-95A4-BD45-B4E2-021973D562DC}" type="pres">
      <dgm:prSet presAssocID="{E1068D12-EB58-C648-9D7A-336FC05F1981}" presName="text2" presStyleLbl="fgAcc2" presStyleIdx="2" presStyleCnt="3">
        <dgm:presLayoutVars>
          <dgm:chPref val="3"/>
        </dgm:presLayoutVars>
      </dgm:prSet>
      <dgm:spPr/>
    </dgm:pt>
    <dgm:pt modelId="{5D8A74F8-3C08-0A4D-B179-C4CB75075ADD}" type="pres">
      <dgm:prSet presAssocID="{E1068D12-EB58-C648-9D7A-336FC05F1981}" presName="hierChild3" presStyleCnt="0"/>
      <dgm:spPr/>
    </dgm:pt>
    <dgm:pt modelId="{A55D52BE-5C3B-0E44-97A8-63AFD2EDDFE8}" type="pres">
      <dgm:prSet presAssocID="{9BE1DE5E-8739-F544-B2C6-718321130D5E}" presName="Name17" presStyleLbl="parChTrans1D3" presStyleIdx="2" presStyleCnt="3"/>
      <dgm:spPr/>
    </dgm:pt>
    <dgm:pt modelId="{AEE16070-775C-8145-858B-6FB28A87291F}" type="pres">
      <dgm:prSet presAssocID="{949BCB3B-6446-8E41-BDD5-4E068837B31D}" presName="hierRoot3" presStyleCnt="0"/>
      <dgm:spPr/>
    </dgm:pt>
    <dgm:pt modelId="{A1F3DB84-2094-2B44-9AB9-5E06E5512A15}" type="pres">
      <dgm:prSet presAssocID="{949BCB3B-6446-8E41-BDD5-4E068837B31D}" presName="composite3" presStyleCnt="0"/>
      <dgm:spPr/>
    </dgm:pt>
    <dgm:pt modelId="{E109CF1C-8AA2-4348-B638-F1AEA08A9693}" type="pres">
      <dgm:prSet presAssocID="{949BCB3B-6446-8E41-BDD5-4E068837B31D}" presName="background3" presStyleLbl="node3" presStyleIdx="2" presStyleCnt="3"/>
      <dgm:spPr/>
    </dgm:pt>
    <dgm:pt modelId="{F5ED0DF5-4ABE-BE4F-92FD-72539C1C7DB1}" type="pres">
      <dgm:prSet presAssocID="{949BCB3B-6446-8E41-BDD5-4E068837B31D}" presName="text3" presStyleLbl="fgAcc3" presStyleIdx="2" presStyleCnt="3">
        <dgm:presLayoutVars>
          <dgm:chPref val="3"/>
        </dgm:presLayoutVars>
      </dgm:prSet>
      <dgm:spPr/>
    </dgm:pt>
    <dgm:pt modelId="{976708B9-B9ED-EA48-9350-5C2F76ECE18F}" type="pres">
      <dgm:prSet presAssocID="{949BCB3B-6446-8E41-BDD5-4E068837B31D}" presName="hierChild4" presStyleCnt="0"/>
      <dgm:spPr/>
    </dgm:pt>
  </dgm:ptLst>
  <dgm:cxnLst>
    <dgm:cxn modelId="{931F4D0A-4156-2D47-8232-6D046422DB02}" type="presOf" srcId="{C4C4B59E-5BC9-514C-AB84-3F635CB5D5D3}" destId="{EFB23C6F-B5C6-A94E-B71B-37B4C80016FA}" srcOrd="0" destOrd="0" presId="urn:microsoft.com/office/officeart/2005/8/layout/hierarchy1"/>
    <dgm:cxn modelId="{36A64918-DCFF-0B4B-A21E-AC5F082ECE05}" type="presOf" srcId="{1DC8D48D-CDF7-904C-95A8-6E113D9182C6}" destId="{7F0454FA-990A-BD4C-85C9-5C1E596A957A}" srcOrd="0" destOrd="0" presId="urn:microsoft.com/office/officeart/2005/8/layout/hierarchy1"/>
    <dgm:cxn modelId="{E77EF525-29C2-C040-9F80-9041B6CA5C15}" type="presOf" srcId="{5BB2D6D0-CE01-584D-A729-2DA365EA51C2}" destId="{0F6B3B57-D5A8-004E-9661-7A1B37F37496}" srcOrd="0" destOrd="0" presId="urn:microsoft.com/office/officeart/2005/8/layout/hierarchy1"/>
    <dgm:cxn modelId="{72CAA33C-3ABD-0141-921A-9ADC0AD877EE}" type="presOf" srcId="{49520DBD-8533-A44B-8A77-A742307F790E}" destId="{4FEC21B8-27A4-D340-8146-15EC09FBDA4D}" srcOrd="0" destOrd="0" presId="urn:microsoft.com/office/officeart/2005/8/layout/hierarchy1"/>
    <dgm:cxn modelId="{F405DE3C-87D2-6D4D-993F-0BE2F6CBABCC}" type="presOf" srcId="{1E7E1BAF-493F-E64F-B093-672A4720741A}" destId="{055B2380-44AC-D14A-8813-3A360850C06A}" srcOrd="0" destOrd="0" presId="urn:microsoft.com/office/officeart/2005/8/layout/hierarchy1"/>
    <dgm:cxn modelId="{D0F5E93F-E448-B14E-ABF0-3BF6182D985C}" type="presOf" srcId="{9BE1DE5E-8739-F544-B2C6-718321130D5E}" destId="{A55D52BE-5C3B-0E44-97A8-63AFD2EDDFE8}" srcOrd="0" destOrd="0" presId="urn:microsoft.com/office/officeart/2005/8/layout/hierarchy1"/>
    <dgm:cxn modelId="{F15FFA3F-63FE-874A-B514-4E772E5140AB}" type="presOf" srcId="{8DCE8131-13DF-F841-8856-819AA16017E1}" destId="{F964D4BA-AC94-134C-BB78-CA3F58160632}" srcOrd="0" destOrd="0" presId="urn:microsoft.com/office/officeart/2005/8/layout/hierarchy1"/>
    <dgm:cxn modelId="{34703A5D-B72F-7948-96EF-66F079B0BA2E}" type="presOf" srcId="{50C882D3-020B-8C45-BDE2-9876647797B8}" destId="{A81431A2-0D93-094D-ABAE-18C883916F3D}" srcOrd="0" destOrd="0" presId="urn:microsoft.com/office/officeart/2005/8/layout/hierarchy1"/>
    <dgm:cxn modelId="{F463BB42-FE61-5C4D-BB55-0265B25EE779}" srcId="{1E7E1BAF-493F-E64F-B093-672A4720741A}" destId="{8DCE8131-13DF-F841-8856-819AA16017E1}" srcOrd="0" destOrd="0" parTransId="{6F58D0AB-31B5-234B-81B1-43117CD761DB}" sibTransId="{92B68F74-459A-444D-8E92-EF29467FD677}"/>
    <dgm:cxn modelId="{22F6A444-5A34-0A47-8C98-4E6CE364AA6F}" type="presOf" srcId="{949BCB3B-6446-8E41-BDD5-4E068837B31D}" destId="{F5ED0DF5-4ABE-BE4F-92FD-72539C1C7DB1}" srcOrd="0" destOrd="0" presId="urn:microsoft.com/office/officeart/2005/8/layout/hierarchy1"/>
    <dgm:cxn modelId="{ED6FDC73-D7F3-C54C-B878-904E57068376}" srcId="{CA973FEB-6DD5-8F48-9CE9-902A0D37D83D}" destId="{E1068D12-EB58-C648-9D7A-336FC05F1981}" srcOrd="2" destOrd="0" parTransId="{50C882D3-020B-8C45-BDE2-9876647797B8}" sibTransId="{28F95683-5471-F24F-A6B2-10BFA73DC633}"/>
    <dgm:cxn modelId="{AB68EFA5-B03B-2B44-854F-CD340310C2F7}" srcId="{CA973FEB-6DD5-8F48-9CE9-902A0D37D83D}" destId="{F7411DAA-E879-A94B-8FF9-C1A6DF581AF7}" srcOrd="0" destOrd="0" parTransId="{5BB2D6D0-CE01-584D-A729-2DA365EA51C2}" sibTransId="{CF714AFB-C0F2-6148-9FF1-EE3F7EC39A86}"/>
    <dgm:cxn modelId="{3D0142BC-B622-6748-A382-9F10FAD50385}" type="presOf" srcId="{F7411DAA-E879-A94B-8FF9-C1A6DF581AF7}" destId="{45850FAE-8825-7647-BD8F-742567E50697}" srcOrd="0" destOrd="0" presId="urn:microsoft.com/office/officeart/2005/8/layout/hierarchy1"/>
    <dgm:cxn modelId="{508A36BD-A4D4-4441-840A-2BF27050D3BF}" srcId="{CA973FEB-6DD5-8F48-9CE9-902A0D37D83D}" destId="{1E7E1BAF-493F-E64F-B093-672A4720741A}" srcOrd="1" destOrd="0" parTransId="{49520DBD-8533-A44B-8A77-A742307F790E}" sibTransId="{2A2D05C5-3DA1-AC4B-B4E2-98365C08D4B0}"/>
    <dgm:cxn modelId="{8ED25BC6-6693-D94F-A92E-12AAC4486317}" srcId="{E1068D12-EB58-C648-9D7A-336FC05F1981}" destId="{949BCB3B-6446-8E41-BDD5-4E068837B31D}" srcOrd="0" destOrd="0" parTransId="{9BE1DE5E-8739-F544-B2C6-718321130D5E}" sibTransId="{C1F8CA5F-D937-5246-B000-0FB52044BD94}"/>
    <dgm:cxn modelId="{B91220D5-D5C0-3C4B-9459-48645AAD6813}" type="presOf" srcId="{E1068D12-EB58-C648-9D7A-336FC05F1981}" destId="{E63E2CE3-95A4-BD45-B4E2-021973D562DC}" srcOrd="0" destOrd="0" presId="urn:microsoft.com/office/officeart/2005/8/layout/hierarchy1"/>
    <dgm:cxn modelId="{D7FDB6D9-1388-2240-9CF0-375239FA6D2B}" type="presOf" srcId="{AD77836C-9E0A-E744-ADB2-48DA4FB874F2}" destId="{39F9857D-8628-684B-90D8-AF45DCF5C371}" srcOrd="0" destOrd="0" presId="urn:microsoft.com/office/officeart/2005/8/layout/hierarchy1"/>
    <dgm:cxn modelId="{78EF5CDE-75CD-3544-AC56-66E6B5014CDE}" srcId="{AD77836C-9E0A-E744-ADB2-48DA4FB874F2}" destId="{CA973FEB-6DD5-8F48-9CE9-902A0D37D83D}" srcOrd="0" destOrd="0" parTransId="{0CD819A0-4D70-C547-9072-134B10EC6CEB}" sibTransId="{9F558353-5B7C-734B-9458-8C8D7A73B4F6}"/>
    <dgm:cxn modelId="{50051BE1-BCDA-1E4F-A0AD-3454EDD4478E}" type="presOf" srcId="{CA973FEB-6DD5-8F48-9CE9-902A0D37D83D}" destId="{31965C58-BC68-5C40-B8B3-945B73D24E6B}" srcOrd="0" destOrd="0" presId="urn:microsoft.com/office/officeart/2005/8/layout/hierarchy1"/>
    <dgm:cxn modelId="{167B0CE8-E97F-AE4C-BE81-906FC860D22C}" srcId="{F7411DAA-E879-A94B-8FF9-C1A6DF581AF7}" destId="{C4C4B59E-5BC9-514C-AB84-3F635CB5D5D3}" srcOrd="0" destOrd="0" parTransId="{1DC8D48D-CDF7-904C-95A8-6E113D9182C6}" sibTransId="{EAF901E2-0045-D646-AED8-B6C56D37A755}"/>
    <dgm:cxn modelId="{C7D5B0FE-6510-B144-A0F8-92D035E27E1B}" type="presOf" srcId="{6F58D0AB-31B5-234B-81B1-43117CD761DB}" destId="{14727EC2-D144-0745-A905-6A13A25F6E4E}" srcOrd="0" destOrd="0" presId="urn:microsoft.com/office/officeart/2005/8/layout/hierarchy1"/>
    <dgm:cxn modelId="{BE8D0A7D-FD3B-2442-B30C-2D2370E4F5CE}" type="presParOf" srcId="{39F9857D-8628-684B-90D8-AF45DCF5C371}" destId="{ABF55E38-8CB1-DF4F-9AEA-4AEF9E5C629C}" srcOrd="0" destOrd="0" presId="urn:microsoft.com/office/officeart/2005/8/layout/hierarchy1"/>
    <dgm:cxn modelId="{A6F51B2E-4EAE-0040-9D68-C9A091EB4294}" type="presParOf" srcId="{ABF55E38-8CB1-DF4F-9AEA-4AEF9E5C629C}" destId="{301F8384-0D25-C94F-9EC3-BCD921B3C87A}" srcOrd="0" destOrd="0" presId="urn:microsoft.com/office/officeart/2005/8/layout/hierarchy1"/>
    <dgm:cxn modelId="{95E5EB16-7EDF-3642-A924-2ACC3FEE8E82}" type="presParOf" srcId="{301F8384-0D25-C94F-9EC3-BCD921B3C87A}" destId="{DC5D55BE-5F69-8642-A1D2-D4494FDD6C38}" srcOrd="0" destOrd="0" presId="urn:microsoft.com/office/officeart/2005/8/layout/hierarchy1"/>
    <dgm:cxn modelId="{93232928-9EBB-C341-9CFA-8DC758B7A736}" type="presParOf" srcId="{301F8384-0D25-C94F-9EC3-BCD921B3C87A}" destId="{31965C58-BC68-5C40-B8B3-945B73D24E6B}" srcOrd="1" destOrd="0" presId="urn:microsoft.com/office/officeart/2005/8/layout/hierarchy1"/>
    <dgm:cxn modelId="{33495679-51DF-3F4C-84EE-F1BE2C1E9519}" type="presParOf" srcId="{ABF55E38-8CB1-DF4F-9AEA-4AEF9E5C629C}" destId="{E9146320-AFB9-A349-8E3D-823B29E0E48A}" srcOrd="1" destOrd="0" presId="urn:microsoft.com/office/officeart/2005/8/layout/hierarchy1"/>
    <dgm:cxn modelId="{A33FB26F-E60D-CC4D-8371-756A576B2161}" type="presParOf" srcId="{E9146320-AFB9-A349-8E3D-823B29E0E48A}" destId="{0F6B3B57-D5A8-004E-9661-7A1B37F37496}" srcOrd="0" destOrd="0" presId="urn:microsoft.com/office/officeart/2005/8/layout/hierarchy1"/>
    <dgm:cxn modelId="{95E561B4-AF59-C84F-88F6-2F03DFE8AC27}" type="presParOf" srcId="{E9146320-AFB9-A349-8E3D-823B29E0E48A}" destId="{3DB4AF39-1DC7-2B41-A0A8-F7C08CBA3F7E}" srcOrd="1" destOrd="0" presId="urn:microsoft.com/office/officeart/2005/8/layout/hierarchy1"/>
    <dgm:cxn modelId="{F03D8639-FA07-F747-A00E-CFB723D24D8D}" type="presParOf" srcId="{3DB4AF39-1DC7-2B41-A0A8-F7C08CBA3F7E}" destId="{C4E0422B-E309-C149-9016-D9AF49A921F5}" srcOrd="0" destOrd="0" presId="urn:microsoft.com/office/officeart/2005/8/layout/hierarchy1"/>
    <dgm:cxn modelId="{569DA575-D468-C946-84EF-454D9ACD3EEB}" type="presParOf" srcId="{C4E0422B-E309-C149-9016-D9AF49A921F5}" destId="{A03AA5A4-F08B-1645-A096-F729EC2685B7}" srcOrd="0" destOrd="0" presId="urn:microsoft.com/office/officeart/2005/8/layout/hierarchy1"/>
    <dgm:cxn modelId="{BAEEF213-EAB3-3640-8E68-D203B884D9B4}" type="presParOf" srcId="{C4E0422B-E309-C149-9016-D9AF49A921F5}" destId="{45850FAE-8825-7647-BD8F-742567E50697}" srcOrd="1" destOrd="0" presId="urn:microsoft.com/office/officeart/2005/8/layout/hierarchy1"/>
    <dgm:cxn modelId="{30D78697-6699-864F-92C3-A1FF2CD754B1}" type="presParOf" srcId="{3DB4AF39-1DC7-2B41-A0A8-F7C08CBA3F7E}" destId="{C80BCEED-90FE-AD48-BE89-1FC5580815BE}" srcOrd="1" destOrd="0" presId="urn:microsoft.com/office/officeart/2005/8/layout/hierarchy1"/>
    <dgm:cxn modelId="{96E867B3-AB49-D540-9B0A-F75CC42884EF}" type="presParOf" srcId="{C80BCEED-90FE-AD48-BE89-1FC5580815BE}" destId="{7F0454FA-990A-BD4C-85C9-5C1E596A957A}" srcOrd="0" destOrd="0" presId="urn:microsoft.com/office/officeart/2005/8/layout/hierarchy1"/>
    <dgm:cxn modelId="{FE49C4A0-F0D1-1E41-A6D5-F518AA5C0FF0}" type="presParOf" srcId="{C80BCEED-90FE-AD48-BE89-1FC5580815BE}" destId="{94F01C52-277D-8846-9852-93B2857A851E}" srcOrd="1" destOrd="0" presId="urn:microsoft.com/office/officeart/2005/8/layout/hierarchy1"/>
    <dgm:cxn modelId="{B66A90EA-FEAA-E04C-A70A-E8ECCE1985BC}" type="presParOf" srcId="{94F01C52-277D-8846-9852-93B2857A851E}" destId="{92E2B34F-BE4A-A74B-95BA-D5573D9DE157}" srcOrd="0" destOrd="0" presId="urn:microsoft.com/office/officeart/2005/8/layout/hierarchy1"/>
    <dgm:cxn modelId="{EA48F3C8-0E8D-F944-9890-725FA5C586D7}" type="presParOf" srcId="{92E2B34F-BE4A-A74B-95BA-D5573D9DE157}" destId="{42B54260-71E7-4E46-BD18-78DEB4B46527}" srcOrd="0" destOrd="0" presId="urn:microsoft.com/office/officeart/2005/8/layout/hierarchy1"/>
    <dgm:cxn modelId="{C1582025-6FE3-4C43-A816-8F614D2A58C3}" type="presParOf" srcId="{92E2B34F-BE4A-A74B-95BA-D5573D9DE157}" destId="{EFB23C6F-B5C6-A94E-B71B-37B4C80016FA}" srcOrd="1" destOrd="0" presId="urn:microsoft.com/office/officeart/2005/8/layout/hierarchy1"/>
    <dgm:cxn modelId="{D6F67B1B-AB16-374B-8272-EE8A1BCEB6D8}" type="presParOf" srcId="{94F01C52-277D-8846-9852-93B2857A851E}" destId="{2EDDE5E6-675F-4442-9793-A4F9DE8941DB}" srcOrd="1" destOrd="0" presId="urn:microsoft.com/office/officeart/2005/8/layout/hierarchy1"/>
    <dgm:cxn modelId="{84E40D94-C29D-9641-B215-7BAA477E6B38}" type="presParOf" srcId="{E9146320-AFB9-A349-8E3D-823B29E0E48A}" destId="{4FEC21B8-27A4-D340-8146-15EC09FBDA4D}" srcOrd="2" destOrd="0" presId="urn:microsoft.com/office/officeart/2005/8/layout/hierarchy1"/>
    <dgm:cxn modelId="{FB63412F-18C1-FD4A-84B5-588E348BF471}" type="presParOf" srcId="{E9146320-AFB9-A349-8E3D-823B29E0E48A}" destId="{326C9AA3-C3A1-144A-A65A-331EB20B1E91}" srcOrd="3" destOrd="0" presId="urn:microsoft.com/office/officeart/2005/8/layout/hierarchy1"/>
    <dgm:cxn modelId="{0C0B46CC-2946-6141-B4B3-FEEA10D8A8AB}" type="presParOf" srcId="{326C9AA3-C3A1-144A-A65A-331EB20B1E91}" destId="{24226363-0829-BF4F-8750-BC9FC753C05B}" srcOrd="0" destOrd="0" presId="urn:microsoft.com/office/officeart/2005/8/layout/hierarchy1"/>
    <dgm:cxn modelId="{A5BFDC83-BCE5-D041-863D-D69D043AAFE1}" type="presParOf" srcId="{24226363-0829-BF4F-8750-BC9FC753C05B}" destId="{1A816811-47FF-944B-AC02-5B2786C3117F}" srcOrd="0" destOrd="0" presId="urn:microsoft.com/office/officeart/2005/8/layout/hierarchy1"/>
    <dgm:cxn modelId="{EE997175-C57F-1240-B00C-62D939BF8B5C}" type="presParOf" srcId="{24226363-0829-BF4F-8750-BC9FC753C05B}" destId="{055B2380-44AC-D14A-8813-3A360850C06A}" srcOrd="1" destOrd="0" presId="urn:microsoft.com/office/officeart/2005/8/layout/hierarchy1"/>
    <dgm:cxn modelId="{D1642C13-3F1A-944D-9F5E-001DC7447336}" type="presParOf" srcId="{326C9AA3-C3A1-144A-A65A-331EB20B1E91}" destId="{F89ABD8D-7849-FC40-985E-EADC818A47C9}" srcOrd="1" destOrd="0" presId="urn:microsoft.com/office/officeart/2005/8/layout/hierarchy1"/>
    <dgm:cxn modelId="{08D27E1A-FD86-4D45-B8BF-B2528F7E4555}" type="presParOf" srcId="{F89ABD8D-7849-FC40-985E-EADC818A47C9}" destId="{14727EC2-D144-0745-A905-6A13A25F6E4E}" srcOrd="0" destOrd="0" presId="urn:microsoft.com/office/officeart/2005/8/layout/hierarchy1"/>
    <dgm:cxn modelId="{E05DE490-746D-DA4D-ADF0-B165753E1BC0}" type="presParOf" srcId="{F89ABD8D-7849-FC40-985E-EADC818A47C9}" destId="{2861128A-B672-E646-88F8-D43BDE3F18FB}" srcOrd="1" destOrd="0" presId="urn:microsoft.com/office/officeart/2005/8/layout/hierarchy1"/>
    <dgm:cxn modelId="{B3D9CD85-F8D6-5949-AFEB-90195152FE80}" type="presParOf" srcId="{2861128A-B672-E646-88F8-D43BDE3F18FB}" destId="{4FB62E83-5928-6844-8DF2-4CC77C90DA2F}" srcOrd="0" destOrd="0" presId="urn:microsoft.com/office/officeart/2005/8/layout/hierarchy1"/>
    <dgm:cxn modelId="{CDA90522-D529-A042-917F-B486DA0B042F}" type="presParOf" srcId="{4FB62E83-5928-6844-8DF2-4CC77C90DA2F}" destId="{150983A5-E322-A54F-BDC9-100DFB80C9A6}" srcOrd="0" destOrd="0" presId="urn:microsoft.com/office/officeart/2005/8/layout/hierarchy1"/>
    <dgm:cxn modelId="{897D9636-463F-8E4A-9434-159E731162C2}" type="presParOf" srcId="{4FB62E83-5928-6844-8DF2-4CC77C90DA2F}" destId="{F964D4BA-AC94-134C-BB78-CA3F58160632}" srcOrd="1" destOrd="0" presId="urn:microsoft.com/office/officeart/2005/8/layout/hierarchy1"/>
    <dgm:cxn modelId="{19CA312F-392E-1D46-826F-4A0C6342281B}" type="presParOf" srcId="{2861128A-B672-E646-88F8-D43BDE3F18FB}" destId="{06B93170-7CDA-5A46-AE47-AEE6CE4EE449}" srcOrd="1" destOrd="0" presId="urn:microsoft.com/office/officeart/2005/8/layout/hierarchy1"/>
    <dgm:cxn modelId="{B3ADB5C6-3BAB-7543-98CC-7FCDC2E2EDC2}" type="presParOf" srcId="{E9146320-AFB9-A349-8E3D-823B29E0E48A}" destId="{A81431A2-0D93-094D-ABAE-18C883916F3D}" srcOrd="4" destOrd="0" presId="urn:microsoft.com/office/officeart/2005/8/layout/hierarchy1"/>
    <dgm:cxn modelId="{A80F84CB-E9AA-0D4F-A000-1FA554B29D9A}" type="presParOf" srcId="{E9146320-AFB9-A349-8E3D-823B29E0E48A}" destId="{1D0FEB92-D523-7644-81F1-51BF1EF6AEA9}" srcOrd="5" destOrd="0" presId="urn:microsoft.com/office/officeart/2005/8/layout/hierarchy1"/>
    <dgm:cxn modelId="{549A624B-F8CD-BC41-BFFB-0355CC7A8A57}" type="presParOf" srcId="{1D0FEB92-D523-7644-81F1-51BF1EF6AEA9}" destId="{3DCDD6B9-3AD1-CA47-9B2A-91B0BE98F9C7}" srcOrd="0" destOrd="0" presId="urn:microsoft.com/office/officeart/2005/8/layout/hierarchy1"/>
    <dgm:cxn modelId="{80A99FEC-2440-5C46-BC8D-EDFB29E1CC81}" type="presParOf" srcId="{3DCDD6B9-3AD1-CA47-9B2A-91B0BE98F9C7}" destId="{0EB96C15-E41F-6748-8975-D1BF65A975E7}" srcOrd="0" destOrd="0" presId="urn:microsoft.com/office/officeart/2005/8/layout/hierarchy1"/>
    <dgm:cxn modelId="{89482D8B-AB34-9544-9493-874CF7F4D7B1}" type="presParOf" srcId="{3DCDD6B9-3AD1-CA47-9B2A-91B0BE98F9C7}" destId="{E63E2CE3-95A4-BD45-B4E2-021973D562DC}" srcOrd="1" destOrd="0" presId="urn:microsoft.com/office/officeart/2005/8/layout/hierarchy1"/>
    <dgm:cxn modelId="{12564966-F84E-254F-AB46-BA40DFBF3147}" type="presParOf" srcId="{1D0FEB92-D523-7644-81F1-51BF1EF6AEA9}" destId="{5D8A74F8-3C08-0A4D-B179-C4CB75075ADD}" srcOrd="1" destOrd="0" presId="urn:microsoft.com/office/officeart/2005/8/layout/hierarchy1"/>
    <dgm:cxn modelId="{DE6CB449-7458-DC4B-9646-9BFCB0AE4CF0}" type="presParOf" srcId="{5D8A74F8-3C08-0A4D-B179-C4CB75075ADD}" destId="{A55D52BE-5C3B-0E44-97A8-63AFD2EDDFE8}" srcOrd="0" destOrd="0" presId="urn:microsoft.com/office/officeart/2005/8/layout/hierarchy1"/>
    <dgm:cxn modelId="{E8C5527D-1B8B-E04F-AB08-6F569B676722}" type="presParOf" srcId="{5D8A74F8-3C08-0A4D-B179-C4CB75075ADD}" destId="{AEE16070-775C-8145-858B-6FB28A87291F}" srcOrd="1" destOrd="0" presId="urn:microsoft.com/office/officeart/2005/8/layout/hierarchy1"/>
    <dgm:cxn modelId="{C9DD45FC-59EB-D84A-ADC0-EA012DACDC7D}" type="presParOf" srcId="{AEE16070-775C-8145-858B-6FB28A87291F}" destId="{A1F3DB84-2094-2B44-9AB9-5E06E5512A15}" srcOrd="0" destOrd="0" presId="urn:microsoft.com/office/officeart/2005/8/layout/hierarchy1"/>
    <dgm:cxn modelId="{EB46EEC9-F4FC-4B47-929D-06673D0BB1CC}" type="presParOf" srcId="{A1F3DB84-2094-2B44-9AB9-5E06E5512A15}" destId="{E109CF1C-8AA2-4348-B638-F1AEA08A9693}" srcOrd="0" destOrd="0" presId="urn:microsoft.com/office/officeart/2005/8/layout/hierarchy1"/>
    <dgm:cxn modelId="{31A35E36-698D-0940-A5D8-937110B1E5EC}" type="presParOf" srcId="{A1F3DB84-2094-2B44-9AB9-5E06E5512A15}" destId="{F5ED0DF5-4ABE-BE4F-92FD-72539C1C7DB1}" srcOrd="1" destOrd="0" presId="urn:microsoft.com/office/officeart/2005/8/layout/hierarchy1"/>
    <dgm:cxn modelId="{F7010F8C-ED03-D147-A49C-CBE2A690FB52}" type="presParOf" srcId="{AEE16070-775C-8145-858B-6FB28A87291F}" destId="{976708B9-B9ED-EA48-9350-5C2F76ECE18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5D52BE-5C3B-0E44-97A8-63AFD2EDDFE8}">
      <dsp:nvSpPr>
        <dsp:cNvPr id="0" name=""/>
        <dsp:cNvSpPr/>
      </dsp:nvSpPr>
      <dsp:spPr>
        <a:xfrm>
          <a:off x="7714291" y="2765730"/>
          <a:ext cx="91440" cy="5151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1518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1431A2-0D93-094D-ABAE-18C883916F3D}">
      <dsp:nvSpPr>
        <dsp:cNvPr id="0" name=""/>
        <dsp:cNvSpPr/>
      </dsp:nvSpPr>
      <dsp:spPr>
        <a:xfrm>
          <a:off x="5528542" y="1026062"/>
          <a:ext cx="2231468" cy="6148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0730"/>
              </a:lnTo>
              <a:lnTo>
                <a:pt x="2231468" y="450730"/>
              </a:lnTo>
              <a:lnTo>
                <a:pt x="2231468" y="61483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727EC2-D144-0745-A905-6A13A25F6E4E}">
      <dsp:nvSpPr>
        <dsp:cNvPr id="0" name=""/>
        <dsp:cNvSpPr/>
      </dsp:nvSpPr>
      <dsp:spPr>
        <a:xfrm>
          <a:off x="5549250" y="2765730"/>
          <a:ext cx="91440" cy="5151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15181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EC21B8-27A4-D340-8146-15EC09FBDA4D}">
      <dsp:nvSpPr>
        <dsp:cNvPr id="0" name=""/>
        <dsp:cNvSpPr/>
      </dsp:nvSpPr>
      <dsp:spPr>
        <a:xfrm>
          <a:off x="5482822" y="1026062"/>
          <a:ext cx="91440" cy="61483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0730"/>
              </a:lnTo>
              <a:lnTo>
                <a:pt x="112147" y="450730"/>
              </a:lnTo>
              <a:lnTo>
                <a:pt x="112147" y="61483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0454FA-990A-BD4C-85C9-5C1E596A957A}">
      <dsp:nvSpPr>
        <dsp:cNvPr id="0" name=""/>
        <dsp:cNvSpPr/>
      </dsp:nvSpPr>
      <dsp:spPr>
        <a:xfrm>
          <a:off x="3341181" y="2777811"/>
          <a:ext cx="91440" cy="50397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39874"/>
              </a:lnTo>
              <a:lnTo>
                <a:pt x="59731" y="339874"/>
              </a:lnTo>
              <a:lnTo>
                <a:pt x="59731" y="503975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6B3B57-D5A8-004E-9661-7A1B37F37496}">
      <dsp:nvSpPr>
        <dsp:cNvPr id="0" name=""/>
        <dsp:cNvSpPr/>
      </dsp:nvSpPr>
      <dsp:spPr>
        <a:xfrm>
          <a:off x="3386901" y="1026062"/>
          <a:ext cx="2141641" cy="626911"/>
        </a:xfrm>
        <a:custGeom>
          <a:avLst/>
          <a:gdLst/>
          <a:ahLst/>
          <a:cxnLst/>
          <a:rect l="0" t="0" r="0" b="0"/>
          <a:pathLst>
            <a:path>
              <a:moveTo>
                <a:pt x="2141641" y="0"/>
              </a:moveTo>
              <a:lnTo>
                <a:pt x="2141641" y="462811"/>
              </a:lnTo>
              <a:lnTo>
                <a:pt x="0" y="462811"/>
              </a:lnTo>
              <a:lnTo>
                <a:pt x="0" y="626911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5D55BE-5F69-8642-A1D2-D4494FDD6C38}">
      <dsp:nvSpPr>
        <dsp:cNvPr id="0" name=""/>
        <dsp:cNvSpPr/>
      </dsp:nvSpPr>
      <dsp:spPr>
        <a:xfrm>
          <a:off x="4642843" y="-98775"/>
          <a:ext cx="1771397" cy="11248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1965C58-BC68-5C40-B8B3-945B73D24E6B}">
      <dsp:nvSpPr>
        <dsp:cNvPr id="0" name=""/>
        <dsp:cNvSpPr/>
      </dsp:nvSpPr>
      <dsp:spPr>
        <a:xfrm>
          <a:off x="4839665" y="88205"/>
          <a:ext cx="1771397" cy="11248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Morphemes</a:t>
          </a:r>
        </a:p>
      </dsp:txBody>
      <dsp:txXfrm>
        <a:off x="4872610" y="121150"/>
        <a:ext cx="1705507" cy="1058947"/>
      </dsp:txXfrm>
    </dsp:sp>
    <dsp:sp modelId="{A03AA5A4-F08B-1645-A096-F729EC2685B7}">
      <dsp:nvSpPr>
        <dsp:cNvPr id="0" name=""/>
        <dsp:cNvSpPr/>
      </dsp:nvSpPr>
      <dsp:spPr>
        <a:xfrm>
          <a:off x="2501202" y="1652974"/>
          <a:ext cx="1771397" cy="11248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5850FAE-8825-7647-BD8F-742567E50697}">
      <dsp:nvSpPr>
        <dsp:cNvPr id="0" name=""/>
        <dsp:cNvSpPr/>
      </dsp:nvSpPr>
      <dsp:spPr>
        <a:xfrm>
          <a:off x="2698024" y="1839954"/>
          <a:ext cx="1771397" cy="11248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Prefixes</a:t>
          </a:r>
          <a:endParaRPr lang="en-US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un</a:t>
          </a:r>
        </a:p>
      </dsp:txBody>
      <dsp:txXfrm>
        <a:off x="2730969" y="1872899"/>
        <a:ext cx="1705507" cy="1058947"/>
      </dsp:txXfrm>
    </dsp:sp>
    <dsp:sp modelId="{42B54260-71E7-4E46-BD18-78DEB4B46527}">
      <dsp:nvSpPr>
        <dsp:cNvPr id="0" name=""/>
        <dsp:cNvSpPr/>
      </dsp:nvSpPr>
      <dsp:spPr>
        <a:xfrm>
          <a:off x="2515214" y="3281786"/>
          <a:ext cx="1771397" cy="11248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FB23C6F-B5C6-A94E-B71B-37B4C80016FA}">
      <dsp:nvSpPr>
        <dsp:cNvPr id="0" name=""/>
        <dsp:cNvSpPr/>
      </dsp:nvSpPr>
      <dsp:spPr>
        <a:xfrm>
          <a:off x="2712036" y="3468767"/>
          <a:ext cx="1771397" cy="11248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not</a:t>
          </a:r>
        </a:p>
      </dsp:txBody>
      <dsp:txXfrm>
        <a:off x="2744981" y="3501712"/>
        <a:ext cx="1705507" cy="1058947"/>
      </dsp:txXfrm>
    </dsp:sp>
    <dsp:sp modelId="{1A816811-47FF-944B-AC02-5B2786C3117F}">
      <dsp:nvSpPr>
        <dsp:cNvPr id="0" name=""/>
        <dsp:cNvSpPr/>
      </dsp:nvSpPr>
      <dsp:spPr>
        <a:xfrm>
          <a:off x="4709271" y="1640893"/>
          <a:ext cx="1771397" cy="11248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55B2380-44AC-D14A-8813-3A360850C06A}">
      <dsp:nvSpPr>
        <dsp:cNvPr id="0" name=""/>
        <dsp:cNvSpPr/>
      </dsp:nvSpPr>
      <dsp:spPr>
        <a:xfrm>
          <a:off x="4906093" y="1827874"/>
          <a:ext cx="1771397" cy="11248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 </a:t>
          </a:r>
          <a:r>
            <a:rPr lang="en-US" sz="2300" b="1" kern="1200" dirty="0"/>
            <a:t>Roots</a:t>
          </a:r>
          <a:endParaRPr lang="en-US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kind</a:t>
          </a:r>
        </a:p>
      </dsp:txBody>
      <dsp:txXfrm>
        <a:off x="4939038" y="1860819"/>
        <a:ext cx="1705507" cy="1058947"/>
      </dsp:txXfrm>
    </dsp:sp>
    <dsp:sp modelId="{150983A5-E322-A54F-BDC9-100DFB80C9A6}">
      <dsp:nvSpPr>
        <dsp:cNvPr id="0" name=""/>
        <dsp:cNvSpPr/>
      </dsp:nvSpPr>
      <dsp:spPr>
        <a:xfrm>
          <a:off x="4709271" y="3280912"/>
          <a:ext cx="1771397" cy="11248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964D4BA-AC94-134C-BB78-CA3F58160632}">
      <dsp:nvSpPr>
        <dsp:cNvPr id="0" name=""/>
        <dsp:cNvSpPr/>
      </dsp:nvSpPr>
      <dsp:spPr>
        <a:xfrm>
          <a:off x="4906093" y="3467893"/>
          <a:ext cx="1771397" cy="11248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kind</a:t>
          </a:r>
        </a:p>
      </dsp:txBody>
      <dsp:txXfrm>
        <a:off x="4939038" y="3500838"/>
        <a:ext cx="1705507" cy="1058947"/>
      </dsp:txXfrm>
    </dsp:sp>
    <dsp:sp modelId="{0EB96C15-E41F-6748-8975-D1BF65A975E7}">
      <dsp:nvSpPr>
        <dsp:cNvPr id="0" name=""/>
        <dsp:cNvSpPr/>
      </dsp:nvSpPr>
      <dsp:spPr>
        <a:xfrm>
          <a:off x="6874312" y="1640893"/>
          <a:ext cx="1771397" cy="11248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3E2CE3-95A4-BD45-B4E2-021973D562DC}">
      <dsp:nvSpPr>
        <dsp:cNvPr id="0" name=""/>
        <dsp:cNvSpPr/>
      </dsp:nvSpPr>
      <dsp:spPr>
        <a:xfrm>
          <a:off x="7071134" y="1827874"/>
          <a:ext cx="1771397" cy="11248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Suffixes</a:t>
          </a:r>
          <a:endParaRPr lang="en-US" sz="2300" kern="1200" dirty="0"/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ness</a:t>
          </a:r>
        </a:p>
      </dsp:txBody>
      <dsp:txXfrm>
        <a:off x="7104079" y="1860819"/>
        <a:ext cx="1705507" cy="1058947"/>
      </dsp:txXfrm>
    </dsp:sp>
    <dsp:sp modelId="{E109CF1C-8AA2-4348-B638-F1AEA08A9693}">
      <dsp:nvSpPr>
        <dsp:cNvPr id="0" name=""/>
        <dsp:cNvSpPr/>
      </dsp:nvSpPr>
      <dsp:spPr>
        <a:xfrm>
          <a:off x="6874312" y="3280912"/>
          <a:ext cx="1771397" cy="112483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5ED0DF5-4ABE-BE4F-92FD-72539C1C7DB1}">
      <dsp:nvSpPr>
        <dsp:cNvPr id="0" name=""/>
        <dsp:cNvSpPr/>
      </dsp:nvSpPr>
      <dsp:spPr>
        <a:xfrm>
          <a:off x="7071134" y="3467893"/>
          <a:ext cx="1771397" cy="11248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the act of being</a:t>
          </a:r>
        </a:p>
      </dsp:txBody>
      <dsp:txXfrm>
        <a:off x="7104079" y="3500838"/>
        <a:ext cx="1705507" cy="10589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ACDF16E-E340-4E18-A2DE-DD2DD60F42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A95E11-EC7A-44FD-988B-D13933F470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FE20C-39D2-4317-9988-5213A5E0056F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82AE52-D871-46FE-BDA1-994AEA00162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FF9CED-5318-41A1-A18E-76DF19FD76D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3E8E80-1E7B-4C4F-98B9-0BA7BA180A3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6124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6911C0-CE25-F543-A96B-710B8CC15B22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D3401-BB4C-0945-B1C2-A4F5865BD3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258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Say:</a:t>
            </a:r>
            <a:r>
              <a:rPr lang="en-US" b="0" baseline="0" dirty="0"/>
              <a:t>  Welcome!  Today we’re going to start looking at words in a whole new way.  This will help us see connections between words, help us remember new words, and even help our spelling!  I’m going to give you a handout, and any time you see this image in a corner of the slide, it’s an indication that you will need to pause and take notes. </a:t>
            </a:r>
          </a:p>
          <a:p>
            <a:r>
              <a:rPr lang="en-US" b="1" baseline="0" dirty="0"/>
              <a:t>Do:  </a:t>
            </a:r>
            <a:r>
              <a:rPr lang="en-US" b="0" baseline="0" dirty="0"/>
              <a:t>Provide student handout, but do NOT give them the answer key on the last page.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90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  </a:t>
            </a:r>
            <a:r>
              <a:rPr lang="en-US" dirty="0"/>
              <a:t>Read the slide and have students</a:t>
            </a:r>
            <a:r>
              <a:rPr lang="en-US" baseline="0" dirty="0"/>
              <a:t> add to their notes (#3).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25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Do:  </a:t>
            </a:r>
            <a:r>
              <a:rPr lang="en-US" dirty="0"/>
              <a:t>Read the slide and have students</a:t>
            </a:r>
            <a:r>
              <a:rPr lang="en-US" baseline="0" dirty="0"/>
              <a:t> add to their notes (#4).  Leave presenter view and type student responses in the box, or if projecting onto a whiteboard/smartboard have students write their own responses. 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88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Optional:</a:t>
            </a:r>
            <a:r>
              <a:rPr lang="en-US" b="0" baseline="0" dirty="0"/>
              <a:t>  You may wish to stop here, if it seems that this was a lot of new information for students.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278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  </a:t>
            </a:r>
            <a:r>
              <a:rPr lang="en-US" dirty="0"/>
              <a:t>Read slide and have students</a:t>
            </a:r>
            <a:r>
              <a:rPr lang="en-US" baseline="0" dirty="0"/>
              <a:t> fill out #5.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5624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</a:t>
            </a:r>
            <a:r>
              <a:rPr lang="en-US" dirty="0"/>
              <a:t>:  Read slide.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7886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</a:t>
            </a:r>
            <a:r>
              <a:rPr lang="en-US" dirty="0"/>
              <a:t>:  Read slide.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43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Do</a:t>
            </a:r>
            <a:r>
              <a:rPr lang="en-US" dirty="0"/>
              <a:t>:  Read slide.</a:t>
            </a:r>
            <a:r>
              <a:rPr lang="en-US" baseline="0" dirty="0"/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69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</a:t>
            </a:r>
            <a:r>
              <a:rPr lang="en-US" dirty="0"/>
              <a:t>:  Read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104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Say:</a:t>
            </a:r>
            <a:r>
              <a:rPr lang="en-US" dirty="0"/>
              <a:t> Prefixes</a:t>
            </a:r>
            <a:r>
              <a:rPr lang="en-US" baseline="0" dirty="0"/>
              <a:t> are responsible for giving meaning more so than suffixes.  Typically they give meaning in three ways.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09D6F-8CF3-B943-81F0-32293D466B63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0042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</a:t>
            </a:r>
            <a:r>
              <a:rPr lang="en-US" b="1" baseline="0" dirty="0"/>
              <a:t> </a:t>
            </a:r>
            <a:r>
              <a:rPr lang="en-US" b="0" baseline="0" dirty="0"/>
              <a:t>Ask the class to match the term with the definition. And fill out 8-10 in their notes.  </a:t>
            </a:r>
          </a:p>
          <a:p>
            <a:r>
              <a:rPr lang="en-US" b="0" baseline="0" dirty="0"/>
              <a:t>Discuss the answers: </a:t>
            </a:r>
          </a:p>
          <a:p>
            <a:pPr marL="228600" indent="-228600">
              <a:buAutoNum type="alphaUcPeriod"/>
            </a:pPr>
            <a:r>
              <a:rPr lang="en-US" b="0" baseline="0" dirty="0"/>
              <a:t>4, B. 5, C. 3, D. 6, E. 1, F. 2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54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</a:t>
            </a:r>
            <a:r>
              <a:rPr lang="en-US" b="1" baseline="0" dirty="0"/>
              <a:t>  </a:t>
            </a:r>
            <a:r>
              <a:rPr lang="en-US" baseline="0" dirty="0"/>
              <a:t>Read slide and ask students for responses.  We want them to think about why things are called what they are.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581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Say:  </a:t>
            </a:r>
            <a:r>
              <a:rPr lang="en-US" dirty="0"/>
              <a:t>Now that</a:t>
            </a:r>
            <a:r>
              <a:rPr lang="en-US" baseline="0" dirty="0"/>
              <a:t> we’ve learned about morphemes and how they make up words, we’re going to start using morphemes to figure out unknown words that we see or hear.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4103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  </a:t>
            </a:r>
            <a:r>
              <a:rPr lang="en-US" dirty="0"/>
              <a:t>Have</a:t>
            </a:r>
            <a:r>
              <a:rPr lang="en-US" baseline="0" dirty="0"/>
              <a:t> students make their own bingo cards by putting the terms in any order on their handout.  Show next slide for sample.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086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3615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</a:t>
            </a:r>
            <a:r>
              <a:rPr lang="en-US" b="1" baseline="0" dirty="0"/>
              <a:t>  </a:t>
            </a:r>
            <a:r>
              <a:rPr lang="en-US" baseline="0" dirty="0"/>
              <a:t>Use these as your caller prompts, but do not display.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3338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 </a:t>
            </a:r>
            <a:r>
              <a:rPr lang="en-US" dirty="0"/>
              <a:t>Alternatively,</a:t>
            </a:r>
            <a:r>
              <a:rPr lang="en-US" baseline="0" dirty="0"/>
              <a:t> create bingo cards for your students using this website.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6446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Slide Image Placeholder 1">
            <a:extLst>
              <a:ext uri="{FF2B5EF4-FFF2-40B4-BE49-F238E27FC236}">
                <a16:creationId xmlns:a16="http://schemas.microsoft.com/office/drawing/2014/main" id="{CFE98ADD-7596-1446-88D4-69C69D13026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2" name="Notes Placeholder 2">
            <a:extLst>
              <a:ext uri="{FF2B5EF4-FFF2-40B4-BE49-F238E27FC236}">
                <a16:creationId xmlns:a16="http://schemas.microsoft.com/office/drawing/2014/main" id="{D09B0007-6413-6A4D-AC7D-B9CB8D3334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BB07B-0177-5B43-9B5C-0437261CBA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7EB3A58-1882-AE42-ACB2-72A2F4010D19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383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Say:</a:t>
            </a:r>
            <a:r>
              <a:rPr lang="en-US" dirty="0"/>
              <a:t>  Bi-</a:t>
            </a:r>
            <a:r>
              <a:rPr lang="en-US" baseline="0" dirty="0"/>
              <a:t> means two and cycle means circle.  So we call it bicycle which means two circles.  So, if I am ”bilingual” how many languages do I know? (two).  How many wheels would a tricycle have? (three).  As parts of the words change the meanings of the words change.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000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  </a:t>
            </a:r>
            <a:r>
              <a:rPr lang="en-US" dirty="0"/>
              <a:t>Read slide and pause for students to take notes.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885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</a:t>
            </a:r>
            <a:r>
              <a:rPr lang="en-US" b="0" baseline="0" dirty="0"/>
              <a:t> Read the slide discuss each word and click animation.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965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  </a:t>
            </a:r>
            <a:r>
              <a:rPr lang="en-US" dirty="0"/>
              <a:t>Read slide and</a:t>
            </a:r>
            <a:r>
              <a:rPr lang="en-US" baseline="0" dirty="0"/>
              <a:t> do not let students confuse morphemes (meaningful parts) with syllables (1 vowel sound).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969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  </a:t>
            </a:r>
            <a:r>
              <a:rPr lang="en-US" dirty="0"/>
              <a:t>Read slide and</a:t>
            </a:r>
            <a:r>
              <a:rPr lang="en-US" baseline="0" dirty="0"/>
              <a:t> do not let students confuse morphemes (meaningful parts) with syllables (1 vowel sound).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1979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</a:t>
            </a:r>
            <a:r>
              <a:rPr lang="en-US" dirty="0"/>
              <a:t> Leave presenter view and</a:t>
            </a:r>
            <a:r>
              <a:rPr lang="en-US" baseline="0" dirty="0"/>
              <a:t> move words into the correct boxes discussing with students why each word belongs in the corresponding box (answer key on next slide).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74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Do:</a:t>
            </a:r>
            <a:r>
              <a:rPr lang="en-US" b="1" baseline="0" dirty="0"/>
              <a:t>  </a:t>
            </a:r>
            <a:r>
              <a:rPr lang="en-US" baseline="0" dirty="0"/>
              <a:t>Have students add some examples to their notes.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D3401-BB4C-0945-B1C2-A4F5865BD34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748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979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608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86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452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42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077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322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662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119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17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5DD28-F90F-894C-B2F9-FA114D3A86F0}" type="datetimeFigureOut">
              <a:rPr lang="en-US" smtClean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A261A-279B-A242-BA2D-1E19F84D4B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 descr="CALI Reads logo">
            <a:extLst>
              <a:ext uri="{FF2B5EF4-FFF2-40B4-BE49-F238E27FC236}">
                <a16:creationId xmlns:a16="http://schemas.microsoft.com/office/drawing/2014/main" id="{2465D11A-30C1-4CF2-91ED-480230D6987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262" y="46537"/>
            <a:ext cx="2232804" cy="36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554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person reading books with a magnifying glass"/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44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Introduction to the Study of Word Meaning </a:t>
            </a:r>
          </a:p>
        </p:txBody>
      </p:sp>
      <p:pic>
        <p:nvPicPr>
          <p:cNvPr id="7" name="Picture 6" descr="CALI Reads logo">
            <a:extLst>
              <a:ext uri="{FF2B5EF4-FFF2-40B4-BE49-F238E27FC236}">
                <a16:creationId xmlns:a16="http://schemas.microsoft.com/office/drawing/2014/main" id="{2BB41043-3B75-40FB-AAF1-D45AAF1075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2" y="46537"/>
            <a:ext cx="2232804" cy="36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2976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517" y="123821"/>
            <a:ext cx="11655552" cy="1325563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</a:pPr>
            <a:r>
              <a:rPr lang="en-US" sz="3200" b="1" u="sng" dirty="0"/>
              <a:t>Free Morphemes</a:t>
            </a:r>
            <a:r>
              <a:rPr lang="en-US" sz="3200" dirty="0"/>
              <a:t> make sense by themselves or stand alone. </a:t>
            </a:r>
            <a:endParaRPr lang="en-US" sz="3200" b="1" u="sng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7345699"/>
              </p:ext>
            </p:extLst>
          </p:nvPr>
        </p:nvGraphicFramePr>
        <p:xfrm>
          <a:off x="4481565" y="1241377"/>
          <a:ext cx="3267455" cy="35680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74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9963">
                <a:tc>
                  <a:txBody>
                    <a:bodyPr/>
                    <a:lstStyle/>
                    <a:p>
                      <a:pPr algn="ctr"/>
                      <a:r>
                        <a:rPr lang="en-US" sz="2800" u="none" dirty="0">
                          <a:solidFill>
                            <a:schemeClr val="bg1"/>
                          </a:solidFill>
                        </a:rPr>
                        <a:t>Free Morphemes</a:t>
                      </a:r>
                      <a:r>
                        <a:rPr lang="en-US" sz="2800" u="none" baseline="0" dirty="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2800" u="none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9102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jump</a:t>
                      </a:r>
                      <a:r>
                        <a:rPr lang="en-US" sz="2800" baseline="0" dirty="0"/>
                        <a:t> 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9102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look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9102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run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9102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girl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9102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house</a:t>
                      </a:r>
                      <a:r>
                        <a:rPr lang="en-US" sz="2800" baseline="0" dirty="0"/>
                        <a:t> 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91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857493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Let’s think of one more example of a</a:t>
            </a:r>
          </a:p>
          <a:p>
            <a:pPr algn="ctr"/>
            <a:r>
              <a:rPr lang="en-US" sz="4000" dirty="0"/>
              <a:t> </a:t>
            </a:r>
            <a:r>
              <a:rPr lang="en-US" sz="4000" b="1" u="sng" dirty="0"/>
              <a:t>free</a:t>
            </a:r>
            <a:r>
              <a:rPr lang="en-US" sz="4000" u="sng" dirty="0"/>
              <a:t> </a:t>
            </a:r>
            <a:r>
              <a:rPr lang="en-US" sz="4000" b="1" u="sng" dirty="0"/>
              <a:t>morpheme</a:t>
            </a:r>
            <a:r>
              <a:rPr lang="en-US" sz="4000" dirty="0"/>
              <a:t>.</a:t>
            </a:r>
            <a:endParaRPr lang="en-US" sz="4000" b="1" dirty="0">
              <a:solidFill>
                <a:srgbClr val="FF0000"/>
              </a:solidFill>
            </a:endParaRPr>
          </a:p>
        </p:txBody>
      </p:sp>
      <p:pic>
        <p:nvPicPr>
          <p:cNvPr id="8" name="Picture 7" descr="A person reading books with a magnifying glass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82" y="6477883"/>
            <a:ext cx="331470" cy="2184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1338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453" y="178308"/>
            <a:ext cx="10515600" cy="1325563"/>
          </a:xfrm>
        </p:spPr>
        <p:txBody>
          <a:bodyPr>
            <a:normAutofit fontScale="90000"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</a:pPr>
            <a:r>
              <a:rPr lang="en-US" b="1" u="sng" dirty="0"/>
              <a:t>Bound morphemes</a:t>
            </a:r>
            <a:r>
              <a:rPr lang="en-US" b="1" dirty="0"/>
              <a:t> </a:t>
            </a:r>
            <a:r>
              <a:rPr lang="en-US" dirty="0"/>
              <a:t>need to be attached to another morpheme to make a word. </a:t>
            </a:r>
            <a:endParaRPr lang="en-US" b="1" u="sng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6015901"/>
              </p:ext>
            </p:extLst>
          </p:nvPr>
        </p:nvGraphicFramePr>
        <p:xfrm>
          <a:off x="2974847" y="1683336"/>
          <a:ext cx="6705600" cy="3315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4408">
                <a:tc>
                  <a:txBody>
                    <a:bodyPr/>
                    <a:lstStyle/>
                    <a:p>
                      <a:pPr algn="ctr"/>
                      <a:r>
                        <a:rPr lang="en-US" u="sng" dirty="0">
                          <a:solidFill>
                            <a:schemeClr val="bg1"/>
                          </a:solidFill>
                        </a:rPr>
                        <a:t>Free Morphemes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baseline="0" dirty="0">
                          <a:solidFill>
                            <a:schemeClr val="bg1"/>
                          </a:solidFill>
                        </a:rPr>
                        <a:t>Bound Morphemes</a:t>
                      </a:r>
                      <a:endParaRPr lang="en-US" u="sng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>
                          <a:solidFill>
                            <a:schemeClr val="bg1"/>
                          </a:solidFill>
                        </a:rPr>
                        <a:t>Words we Made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44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jump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4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44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44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girl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4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4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friend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4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918453" y="51780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Try to attach the </a:t>
            </a:r>
            <a:r>
              <a:rPr lang="en-US" sz="3200" b="1" u="sng" dirty="0"/>
              <a:t>bound morphemes </a:t>
            </a:r>
            <a:r>
              <a:rPr lang="en-US" sz="3200" dirty="0"/>
              <a:t>to the </a:t>
            </a:r>
            <a:r>
              <a:rPr lang="en-US" sz="3200" b="1" u="sng" dirty="0"/>
              <a:t>free morphemes</a:t>
            </a:r>
            <a:r>
              <a:rPr lang="en-US" sz="3200" dirty="0"/>
              <a:t> to make some words OR attach two </a:t>
            </a:r>
            <a:r>
              <a:rPr lang="en-US" sz="3200" b="1" u="sng" dirty="0"/>
              <a:t>bound morphemes</a:t>
            </a:r>
            <a:r>
              <a:rPr lang="en-US" sz="3200" dirty="0"/>
              <a:t> together.</a:t>
            </a:r>
            <a:endParaRPr lang="en-US" sz="3200" b="1" dirty="0">
              <a:solidFill>
                <a:srgbClr val="FF0000"/>
              </a:solidFill>
            </a:endParaRPr>
          </a:p>
        </p:txBody>
      </p:sp>
      <p:pic>
        <p:nvPicPr>
          <p:cNvPr id="8" name="Picture 7" descr="A person reading books with a magnifying glass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878" y="6503628"/>
            <a:ext cx="331470" cy="2184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1956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04A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Let’s make sure we have 1-4 filled out in our notes!</a:t>
            </a:r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Content Placeholder 6" descr="A person reading books with a magnifying glas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9" r="2" b="2"/>
          <a:stretch/>
        </p:blipFill>
        <p:spPr>
          <a:xfrm>
            <a:off x="976251" y="942538"/>
            <a:ext cx="7163222" cy="480833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73922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128" y="3118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u="sng" dirty="0"/>
              <a:t>Roots</a:t>
            </a:r>
            <a:r>
              <a:rPr lang="en-US" dirty="0"/>
              <a:t> carry the main meaning of a word.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78203" y="1861657"/>
            <a:ext cx="164545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motor</a:t>
            </a:r>
            <a:r>
              <a:rPr lang="en-US" sz="2400" dirty="0">
                <a:solidFill>
                  <a:srgbClr val="FF0000"/>
                </a:solidFill>
              </a:rPr>
              <a:t>cycle</a:t>
            </a:r>
            <a:r>
              <a:rPr lang="en-US" sz="2400" dirty="0"/>
              <a:t> </a:t>
            </a:r>
          </a:p>
          <a:p>
            <a:pPr algn="ctr"/>
            <a:r>
              <a:rPr lang="en-US" sz="2400" dirty="0"/>
              <a:t>re</a:t>
            </a:r>
            <a:r>
              <a:rPr lang="en-US" sz="2400" dirty="0">
                <a:solidFill>
                  <a:srgbClr val="FF0000"/>
                </a:solidFill>
              </a:rPr>
              <a:t>cycle</a:t>
            </a:r>
            <a:r>
              <a:rPr lang="en-US" sz="2400" dirty="0"/>
              <a:t> </a:t>
            </a:r>
          </a:p>
          <a:p>
            <a:pPr algn="ctr"/>
            <a:r>
              <a:rPr lang="en-US" sz="2400" dirty="0"/>
              <a:t>uni</a:t>
            </a:r>
            <a:r>
              <a:rPr lang="en-US" sz="2400" dirty="0">
                <a:solidFill>
                  <a:srgbClr val="FF0000"/>
                </a:solidFill>
              </a:rPr>
              <a:t>cycle</a:t>
            </a:r>
          </a:p>
          <a:p>
            <a:pPr algn="ctr"/>
            <a:r>
              <a:rPr lang="en-US" sz="2400" dirty="0"/>
              <a:t>bi</a:t>
            </a:r>
            <a:r>
              <a:rPr lang="en-US" sz="2400" dirty="0">
                <a:solidFill>
                  <a:srgbClr val="FF0000"/>
                </a:solidFill>
              </a:rPr>
              <a:t>cycle</a:t>
            </a:r>
            <a:r>
              <a:rPr lang="en-US" sz="2400" dirty="0"/>
              <a:t> </a:t>
            </a:r>
          </a:p>
          <a:p>
            <a:pPr algn="ctr"/>
            <a:r>
              <a:rPr lang="en-US" sz="2400" dirty="0"/>
              <a:t>tri</a:t>
            </a:r>
            <a:r>
              <a:rPr lang="en-US" sz="2400" dirty="0">
                <a:solidFill>
                  <a:srgbClr val="FF0000"/>
                </a:solidFill>
              </a:rPr>
              <a:t>cycle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cycle</a:t>
            </a:r>
            <a:r>
              <a:rPr lang="en-US" sz="2400" dirty="0"/>
              <a:t>s 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cycle</a:t>
            </a:r>
            <a:r>
              <a:rPr lang="en-US" sz="2400" dirty="0"/>
              <a:t>rs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97356" y="5513097"/>
            <a:ext cx="762805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Challenge:  Is “cycle” a free or bound morpheme? </a:t>
            </a:r>
          </a:p>
          <a:p>
            <a:pPr algn="ctr"/>
            <a:r>
              <a:rPr lang="en-US" dirty="0"/>
              <a:t>(Answer on next slide)</a:t>
            </a:r>
          </a:p>
        </p:txBody>
      </p:sp>
      <p:pic>
        <p:nvPicPr>
          <p:cNvPr id="4" name="Picture 3" descr="A person reading books with a magnifying glas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43" y="6313316"/>
            <a:ext cx="520678" cy="34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31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036" y="282559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Sometimes </a:t>
            </a:r>
            <a:r>
              <a:rPr lang="en-US" b="1" u="sng" dirty="0"/>
              <a:t>roots</a:t>
            </a:r>
            <a:r>
              <a:rPr lang="en-US" dirty="0"/>
              <a:t> will be </a:t>
            </a:r>
            <a:r>
              <a:rPr lang="en-US" b="1" u="sng" dirty="0"/>
              <a:t>free morphemes</a:t>
            </a:r>
            <a:r>
              <a:rPr lang="en-US" dirty="0"/>
              <a:t> like “</a:t>
            </a:r>
            <a:r>
              <a:rPr lang="en-US" dirty="0">
                <a:solidFill>
                  <a:srgbClr val="FF0000"/>
                </a:solidFill>
              </a:rPr>
              <a:t>cycle</a:t>
            </a:r>
            <a:r>
              <a:rPr lang="en-US" dirty="0"/>
              <a:t>.” </a:t>
            </a:r>
            <a:br>
              <a:rPr lang="en-US" dirty="0"/>
            </a:br>
            <a:br>
              <a:rPr lang="en-US" dirty="0"/>
            </a:br>
            <a:r>
              <a:rPr lang="en-US" sz="4000" i="1" dirty="0"/>
              <a:t>Example: The country is trapped in a </a:t>
            </a:r>
            <a:r>
              <a:rPr lang="en-US" sz="4000" i="1" dirty="0">
                <a:solidFill>
                  <a:srgbClr val="FF0000"/>
                </a:solidFill>
              </a:rPr>
              <a:t>cycle</a:t>
            </a:r>
            <a:r>
              <a:rPr lang="en-US" sz="4000" i="1" dirty="0"/>
              <a:t> of poverty.</a:t>
            </a:r>
            <a:br>
              <a:rPr lang="en-US" sz="4000" i="1" dirty="0"/>
            </a:br>
            <a:br>
              <a:rPr lang="en-US" dirty="0"/>
            </a:br>
            <a:br>
              <a:rPr lang="en-US" dirty="0"/>
            </a:br>
            <a:endParaRPr lang="en-US" b="1" u="sng" dirty="0"/>
          </a:p>
        </p:txBody>
      </p:sp>
      <p:pic>
        <p:nvPicPr>
          <p:cNvPr id="4" name="Picture 3" descr="child sorting garbag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228" y="3953812"/>
            <a:ext cx="3788230" cy="252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162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3763" y="1929194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Sometimes they will be  </a:t>
            </a:r>
            <a:r>
              <a:rPr lang="en-US" b="1" u="sng" dirty="0"/>
              <a:t>bound morphemes</a:t>
            </a:r>
            <a:r>
              <a:rPr lang="en-US" dirty="0"/>
              <a:t>, like “</a:t>
            </a:r>
            <a:r>
              <a:rPr lang="en-US" dirty="0">
                <a:solidFill>
                  <a:srgbClr val="FF0000"/>
                </a:solidFill>
              </a:rPr>
              <a:t>fer</a:t>
            </a:r>
            <a:r>
              <a:rPr lang="en-US" dirty="0"/>
              <a:t>.”</a:t>
            </a:r>
            <a:br>
              <a:rPr lang="en-US" dirty="0"/>
            </a:br>
            <a:br>
              <a:rPr lang="en-US" dirty="0"/>
            </a:br>
            <a:r>
              <a:rPr lang="en-US" sz="4000" i="1" dirty="0"/>
              <a:t>Example: Some teachers pre</a:t>
            </a:r>
            <a:r>
              <a:rPr lang="en-US" sz="4000" i="1" dirty="0">
                <a:solidFill>
                  <a:srgbClr val="FF0000"/>
                </a:solidFill>
              </a:rPr>
              <a:t>fer</a:t>
            </a:r>
            <a:r>
              <a:rPr lang="en-US" sz="4000" i="1" dirty="0"/>
              <a:t> smaller class sizes. </a:t>
            </a:r>
            <a:br>
              <a:rPr lang="en-US" sz="3600" i="1" dirty="0">
                <a:solidFill>
                  <a:srgbClr val="FF0000"/>
                </a:solidFill>
              </a:rPr>
            </a:br>
            <a:br>
              <a:rPr lang="en-US" sz="3600" i="1" dirty="0">
                <a:solidFill>
                  <a:srgbClr val="FF0000"/>
                </a:solidFill>
              </a:rPr>
            </a:br>
            <a:br>
              <a:rPr lang="en-US" sz="4000" dirty="0">
                <a:solidFill>
                  <a:srgbClr val="FF0000"/>
                </a:solidFill>
              </a:rPr>
            </a:br>
            <a:endParaRPr lang="en-US" b="1" u="sng" dirty="0"/>
          </a:p>
        </p:txBody>
      </p:sp>
      <p:pic>
        <p:nvPicPr>
          <p:cNvPr id="4" name="Picture 3" descr="teacher circulating among desks, monitoring students working independently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438" y="3370871"/>
            <a:ext cx="4184251" cy="278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902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 noGrp="1"/>
          </p:cNvSpPr>
          <p:nvPr>
            <p:ph idx="1"/>
          </p:nvPr>
        </p:nvSpPr>
        <p:spPr>
          <a:xfrm>
            <a:off x="816935" y="252006"/>
            <a:ext cx="10515600" cy="170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We may know the </a:t>
            </a:r>
            <a:r>
              <a:rPr lang="en-US" sz="4000" b="1" u="sng" dirty="0"/>
              <a:t>root</a:t>
            </a:r>
            <a:r>
              <a:rPr lang="en-US" sz="4000" dirty="0"/>
              <a:t> (base, base word), like in re</a:t>
            </a:r>
            <a:r>
              <a:rPr lang="en-US" sz="4000" dirty="0">
                <a:solidFill>
                  <a:srgbClr val="FF0000"/>
                </a:solidFill>
              </a:rPr>
              <a:t>turn</a:t>
            </a:r>
            <a:r>
              <a:rPr lang="en-US" sz="4000" dirty="0"/>
              <a:t>ing. </a:t>
            </a:r>
            <a:br>
              <a:rPr lang="en-US" sz="4000" dirty="0"/>
            </a:b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935" y="195639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re</a:t>
            </a:r>
            <a:r>
              <a:rPr lang="en-US" dirty="0">
                <a:solidFill>
                  <a:srgbClr val="FF0000"/>
                </a:solidFill>
              </a:rPr>
              <a:t>turn</a:t>
            </a:r>
            <a:r>
              <a:rPr lang="en-US" dirty="0"/>
              <a:t>ing 							bi</a:t>
            </a:r>
            <a:r>
              <a:rPr lang="en-US" dirty="0">
                <a:solidFill>
                  <a:srgbClr val="FF0000"/>
                </a:solidFill>
              </a:rPr>
              <a:t>cep</a:t>
            </a:r>
            <a:r>
              <a:rPr lang="en-US" dirty="0"/>
              <a:t>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45219" y="3884154"/>
            <a:ext cx="1661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free morpheme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430697" y="3834418"/>
            <a:ext cx="1891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bound morpheme</a:t>
            </a:r>
          </a:p>
        </p:txBody>
      </p:sp>
      <p:sp>
        <p:nvSpPr>
          <p:cNvPr id="3" name="Rectangle 2"/>
          <p:cNvSpPr/>
          <p:nvPr/>
        </p:nvSpPr>
        <p:spPr>
          <a:xfrm>
            <a:off x="1091929" y="4714385"/>
            <a:ext cx="9965613" cy="12926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900" dirty="0">
                <a:latin typeface="+mj-lt"/>
              </a:rPr>
              <a:t>Or we might not know it like the </a:t>
            </a:r>
            <a:r>
              <a:rPr lang="en-US" sz="3900" b="1" u="sng" dirty="0">
                <a:latin typeface="+mj-lt"/>
              </a:rPr>
              <a:t>root</a:t>
            </a:r>
            <a:r>
              <a:rPr lang="en-US" sz="3900" dirty="0">
                <a:latin typeface="+mj-lt"/>
              </a:rPr>
              <a:t> (base, base</a:t>
            </a:r>
          </a:p>
          <a:p>
            <a:pPr algn="ctr"/>
            <a:r>
              <a:rPr lang="en-US" sz="3900" dirty="0">
                <a:latin typeface="+mj-lt"/>
              </a:rPr>
              <a:t>word) in bi</a:t>
            </a:r>
            <a:r>
              <a:rPr lang="en-US" sz="3900" dirty="0">
                <a:solidFill>
                  <a:srgbClr val="FF0000"/>
                </a:solidFill>
                <a:latin typeface="+mj-lt"/>
              </a:rPr>
              <a:t>cep</a:t>
            </a:r>
            <a:r>
              <a:rPr lang="en-US" sz="3900" dirty="0">
                <a:latin typeface="+mj-lt"/>
              </a:rPr>
              <a:t>s.</a:t>
            </a:r>
          </a:p>
        </p:txBody>
      </p:sp>
      <p:cxnSp>
        <p:nvCxnSpPr>
          <p:cNvPr id="6" name="Straight Connector 5" descr="highlighting &quot;turn&quot; as a free morpheme in &quot;returning&quot;"/>
          <p:cNvCxnSpPr>
            <a:cxnSpLocks/>
          </p:cNvCxnSpPr>
          <p:nvPr/>
        </p:nvCxnSpPr>
        <p:spPr>
          <a:xfrm>
            <a:off x="2126512" y="2878188"/>
            <a:ext cx="1005966" cy="10059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 descr="highlighting &quot;cep&quot; as a bound morpheme in &quot;biceps&quot;"/>
          <p:cNvCxnSpPr/>
          <p:nvPr/>
        </p:nvCxnSpPr>
        <p:spPr>
          <a:xfrm flipV="1">
            <a:off x="9595104" y="2926074"/>
            <a:ext cx="573024" cy="9254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917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964" y="253084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br>
              <a:rPr lang="en-US" sz="4000" dirty="0">
                <a:solidFill>
                  <a:srgbClr val="FF0000"/>
                </a:solidFill>
              </a:rPr>
            </a:br>
            <a:r>
              <a:rPr lang="en-US" sz="4000" dirty="0"/>
              <a:t>We can add </a:t>
            </a:r>
            <a:r>
              <a:rPr lang="en-US" sz="4000" b="1" u="sng" dirty="0"/>
              <a:t>prefixes</a:t>
            </a:r>
            <a:r>
              <a:rPr lang="en-US" sz="4000" dirty="0"/>
              <a:t> or </a:t>
            </a:r>
            <a:r>
              <a:rPr lang="en-US" sz="4000" b="1" u="sng" dirty="0"/>
              <a:t>suffixes</a:t>
            </a:r>
            <a:r>
              <a:rPr lang="en-US" sz="4000" dirty="0"/>
              <a:t> to </a:t>
            </a:r>
            <a:r>
              <a:rPr lang="en-US" sz="4000" b="1" u="sng" dirty="0"/>
              <a:t>roots</a:t>
            </a:r>
            <a:r>
              <a:rPr lang="en-US" sz="4000" dirty="0"/>
              <a:t> to make many new words! </a:t>
            </a:r>
            <a:br>
              <a:rPr lang="en-US" sz="4000" dirty="0"/>
            </a:b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26124" y="1811187"/>
            <a:ext cx="11485307" cy="3060325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lvl="0"/>
            <a:r>
              <a:rPr lang="en-US" b="1" u="sng" dirty="0"/>
              <a:t>Prefixes</a:t>
            </a:r>
            <a:r>
              <a:rPr lang="en-US" dirty="0"/>
              <a:t> (at the beginning)</a:t>
            </a:r>
          </a:p>
          <a:p>
            <a:pPr marL="0" lvl="0" indent="0">
              <a:buNone/>
            </a:pPr>
            <a:r>
              <a:rPr lang="en-US" dirty="0"/>
              <a:t>in</a:t>
            </a:r>
            <a:r>
              <a:rPr lang="en-US" dirty="0">
                <a:solidFill>
                  <a:srgbClr val="FF0000"/>
                </a:solidFill>
              </a:rPr>
              <a:t>fer</a:t>
            </a:r>
          </a:p>
          <a:p>
            <a:pPr marL="0" lvl="0" indent="0">
              <a:buNone/>
            </a:pPr>
            <a:r>
              <a:rPr lang="en-US" dirty="0"/>
              <a:t>de</a:t>
            </a:r>
            <a:r>
              <a:rPr lang="en-US" dirty="0">
                <a:solidFill>
                  <a:srgbClr val="FF0000"/>
                </a:solidFill>
              </a:rPr>
              <a:t>fer</a:t>
            </a:r>
            <a:endParaRPr lang="en-US" dirty="0"/>
          </a:p>
          <a:p>
            <a:pPr marL="0" lvl="0" indent="0">
              <a:buNone/>
            </a:pPr>
            <a:r>
              <a:rPr lang="en-US" dirty="0"/>
              <a:t>con</a:t>
            </a:r>
            <a:r>
              <a:rPr lang="en-US" dirty="0">
                <a:solidFill>
                  <a:srgbClr val="FF0000"/>
                </a:solidFill>
              </a:rPr>
              <a:t>fer</a:t>
            </a:r>
          </a:p>
          <a:p>
            <a:pPr marL="0" lvl="0" indent="0">
              <a:buNone/>
            </a:pPr>
            <a:r>
              <a:rPr lang="en-US" dirty="0"/>
              <a:t>pre</a:t>
            </a:r>
            <a:r>
              <a:rPr lang="en-US" dirty="0">
                <a:solidFill>
                  <a:srgbClr val="FF0000"/>
                </a:solidFill>
              </a:rPr>
              <a:t>fer</a:t>
            </a:r>
          </a:p>
          <a:p>
            <a:pPr marL="0" lv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b="1" u="sng" dirty="0"/>
              <a:t>Suffixes</a:t>
            </a:r>
            <a:r>
              <a:rPr lang="en-US" dirty="0"/>
              <a:t> (at the end)</a:t>
            </a:r>
          </a:p>
          <a:p>
            <a:pPr marL="0" indent="0">
              <a:buNone/>
            </a:pPr>
            <a:r>
              <a:rPr lang="en-US" dirty="0"/>
              <a:t>in</a:t>
            </a:r>
            <a:r>
              <a:rPr lang="en-US" dirty="0">
                <a:solidFill>
                  <a:srgbClr val="FF0000"/>
                </a:solidFill>
              </a:rPr>
              <a:t>fer</a:t>
            </a:r>
            <a:r>
              <a:rPr lang="en-US" dirty="0"/>
              <a:t>ence</a:t>
            </a:r>
          </a:p>
          <a:p>
            <a:pPr marL="0" indent="0">
              <a:buNone/>
            </a:pPr>
            <a:r>
              <a:rPr lang="en-US" dirty="0"/>
              <a:t>de</a:t>
            </a:r>
            <a:r>
              <a:rPr lang="en-US" dirty="0">
                <a:solidFill>
                  <a:srgbClr val="FF0000"/>
                </a:solidFill>
              </a:rPr>
              <a:t>fer</a:t>
            </a:r>
            <a:r>
              <a:rPr lang="en-US" dirty="0"/>
              <a:t>ential</a:t>
            </a:r>
          </a:p>
          <a:p>
            <a:pPr marL="0" indent="0">
              <a:buNone/>
            </a:pPr>
            <a:r>
              <a:rPr lang="en-US" dirty="0"/>
              <a:t>con</a:t>
            </a:r>
            <a:r>
              <a:rPr lang="en-US" dirty="0">
                <a:solidFill>
                  <a:srgbClr val="FF0000"/>
                </a:solidFill>
              </a:rPr>
              <a:t>fer</a:t>
            </a:r>
            <a:r>
              <a:rPr lang="en-US" dirty="0"/>
              <a:t>ence</a:t>
            </a:r>
          </a:p>
          <a:p>
            <a:pPr marL="0" indent="0">
              <a:buNone/>
            </a:pPr>
            <a:r>
              <a:rPr lang="en-US" dirty="0"/>
              <a:t>pre</a:t>
            </a:r>
            <a:r>
              <a:rPr lang="en-US" dirty="0">
                <a:solidFill>
                  <a:srgbClr val="FF0000"/>
                </a:solidFill>
              </a:rPr>
              <a:t>fer</a:t>
            </a:r>
            <a:r>
              <a:rPr lang="en-US" dirty="0"/>
              <a:t>able</a:t>
            </a:r>
          </a:p>
        </p:txBody>
      </p:sp>
    </p:spTree>
    <p:extLst>
      <p:ext uri="{BB962C8B-B14F-4D97-AF65-F5344CB8AC3E}">
        <p14:creationId xmlns:p14="http://schemas.microsoft.com/office/powerpoint/2010/main" val="1459361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2722" y="96147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Prefixes give meaning in three main ways: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922722" y="2287036"/>
          <a:ext cx="10515600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Negative</a:t>
                      </a:r>
                      <a:r>
                        <a:rPr lang="en-US" baseline="0" dirty="0"/>
                        <a:t> </a:t>
                      </a:r>
                    </a:p>
                    <a:p>
                      <a:r>
                        <a:rPr lang="en-US" baseline="0" dirty="0"/>
                        <a:t>Like adding ”not”</a:t>
                      </a:r>
                      <a:endParaRPr lang="en-US" dirty="0"/>
                    </a:p>
                  </a:txBody>
                  <a:tcPr>
                    <a:solidFill>
                      <a:srgbClr val="004F78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Directional</a:t>
                      </a:r>
                    </a:p>
                    <a:p>
                      <a:r>
                        <a:rPr lang="en-US" dirty="0"/>
                        <a:t>Gives a word direction</a:t>
                      </a:r>
                    </a:p>
                  </a:txBody>
                  <a:tcPr>
                    <a:solidFill>
                      <a:srgbClr val="004F78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Intensifying</a:t>
                      </a:r>
                      <a:r>
                        <a:rPr lang="en-US" baseline="0" dirty="0"/>
                        <a:t> </a:t>
                      </a:r>
                    </a:p>
                    <a:p>
                      <a:r>
                        <a:rPr lang="en-US" baseline="0" dirty="0"/>
                        <a:t>Like adding “very”</a:t>
                      </a:r>
                      <a:endParaRPr lang="en-US" dirty="0"/>
                    </a:p>
                  </a:txBody>
                  <a:tcPr>
                    <a:solidFill>
                      <a:srgbClr val="004F78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aseline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dirty="0"/>
                        <a:t>like to dislike </a:t>
                      </a:r>
                    </a:p>
                    <a:p>
                      <a:endParaRPr lang="en-US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dirty="0"/>
                        <a:t>important to unimportant</a:t>
                      </a:r>
                    </a:p>
                  </a:txBody>
                  <a:tcPr>
                    <a:solidFill>
                      <a:srgbClr val="004F78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dirty="0"/>
                        <a:t>play</a:t>
                      </a:r>
                      <a:r>
                        <a:rPr lang="en-US" baseline="0" dirty="0"/>
                        <a:t> to replay </a:t>
                      </a:r>
                    </a:p>
                    <a:p>
                      <a:endParaRPr lang="en-US" baseline="0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dirty="0"/>
                        <a:t>marine to submarine</a:t>
                      </a:r>
                      <a:r>
                        <a:rPr lang="en-US" baseline="0" dirty="0"/>
                        <a:t> </a:t>
                      </a:r>
                    </a:p>
                    <a:p>
                      <a:endParaRPr lang="en-US" baseline="0" dirty="0"/>
                    </a:p>
                    <a:p>
                      <a:endParaRPr lang="en-US" dirty="0"/>
                    </a:p>
                  </a:txBody>
                  <a:tcPr>
                    <a:solidFill>
                      <a:srgbClr val="004F78">
                        <a:alpha val="61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dirty="0"/>
                        <a:t>exhausted</a:t>
                      </a:r>
                      <a:r>
                        <a:rPr lang="en-US" baseline="0" dirty="0"/>
                        <a:t> </a:t>
                      </a:r>
                    </a:p>
                    <a:p>
                      <a:pPr marL="285750" indent="-285750">
                        <a:buFont typeface="Arial" charset="0"/>
                        <a:buChar char="•"/>
                      </a:pPr>
                      <a:r>
                        <a:rPr lang="en-US" baseline="0" dirty="0"/>
                        <a:t>(ex=very haust=drained) </a:t>
                      </a:r>
                    </a:p>
                    <a:p>
                      <a:endParaRPr lang="en-US" baseline="0" dirty="0"/>
                    </a:p>
                    <a:p>
                      <a:endParaRPr lang="en-US" dirty="0"/>
                    </a:p>
                  </a:txBody>
                  <a:tcPr>
                    <a:solidFill>
                      <a:srgbClr val="004F78">
                        <a:alpha val="61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922722" y="503910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Suffixes don’t change the meaning as often as prefixes do.</a:t>
            </a:r>
          </a:p>
        </p:txBody>
      </p:sp>
    </p:spTree>
    <p:extLst>
      <p:ext uri="{BB962C8B-B14F-4D97-AF65-F5344CB8AC3E}">
        <p14:creationId xmlns:p14="http://schemas.microsoft.com/office/powerpoint/2010/main" val="3410944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607" y="412955"/>
            <a:ext cx="10515600" cy="1325563"/>
          </a:xfrm>
        </p:spPr>
        <p:txBody>
          <a:bodyPr numCol="1">
            <a:normAutofit/>
          </a:bodyPr>
          <a:lstStyle/>
          <a:p>
            <a:pPr algn="ctr"/>
            <a:r>
              <a:rPr lang="en-US" sz="4000" b="1" dirty="0"/>
              <a:t>Use the PowerPoint pen to match the term with the definition: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634" y="1533833"/>
            <a:ext cx="11866179" cy="5213808"/>
          </a:xfrm>
        </p:spPr>
        <p:txBody>
          <a:bodyPr numCol="2">
            <a:normAutofit fontScale="77500" lnSpcReduction="20000"/>
          </a:bodyPr>
          <a:lstStyle/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/>
              <a:t>morpheme  </a:t>
            </a:r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/>
              <a:t>bound</a:t>
            </a:r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/>
              <a:t>free</a:t>
            </a:r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/>
              <a:t>root, base, base word</a:t>
            </a:r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/>
              <a:t>prefix</a:t>
            </a:r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/>
              <a:t>suffix</a:t>
            </a:r>
          </a:p>
          <a:p>
            <a:pPr marL="0" marR="0" lvl="0" indent="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Tx/>
              <a:buNone/>
              <a:tabLst/>
              <a:defRPr/>
            </a:pPr>
            <a:endParaRPr lang="en-US" sz="3000" dirty="0"/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3000" dirty="0"/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000" dirty="0"/>
              <a:t>A morpheme that goes at the beginning </a:t>
            </a:r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000" dirty="0"/>
              <a:t>A morpheme that goes at the end</a:t>
            </a:r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000" dirty="0"/>
              <a:t>A morpheme that can stand alone</a:t>
            </a:r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000" dirty="0"/>
              <a:t>The smallest unit of meaning </a:t>
            </a:r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000" dirty="0"/>
              <a:t>A morpheme that cannot stand alone</a:t>
            </a:r>
          </a:p>
          <a:p>
            <a:pPr marL="514350" marR="0" lvl="0" indent="-51435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000" dirty="0"/>
              <a:t>A morpheme that carries the main meaning of a word. 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200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92729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this a picture of?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9919" y="5907593"/>
            <a:ext cx="118721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Why is it called a </a:t>
            </a:r>
            <a:r>
              <a:rPr lang="en-US" sz="4000" b="1" dirty="0"/>
              <a:t>bicycle</a:t>
            </a:r>
            <a:r>
              <a:rPr lang="en-US" sz="4000" dirty="0"/>
              <a:t> and not a </a:t>
            </a:r>
            <a:r>
              <a:rPr lang="en-US" sz="4000" b="1" dirty="0"/>
              <a:t>doodle</a:t>
            </a:r>
            <a:r>
              <a:rPr lang="en-US" sz="4000" dirty="0"/>
              <a:t>, or a </a:t>
            </a:r>
            <a:r>
              <a:rPr lang="en-US" sz="4000" b="1" dirty="0"/>
              <a:t>tricycle</a:t>
            </a:r>
            <a:r>
              <a:rPr lang="en-US" sz="4000" dirty="0"/>
              <a:t>? </a:t>
            </a:r>
          </a:p>
        </p:txBody>
      </p:sp>
      <p:pic>
        <p:nvPicPr>
          <p:cNvPr id="3" name="Picture 2" descr="bicycl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257" y="1690688"/>
            <a:ext cx="6647543" cy="415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269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9839" y="184372"/>
            <a:ext cx="10515600" cy="52801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/>
              <a:t>Morphemes</a:t>
            </a:r>
            <a:r>
              <a:rPr lang="en-US" dirty="0"/>
              <a:t> have meaning!</a:t>
            </a:r>
            <a:endParaRPr lang="en-US" b="1" u="sng" dirty="0"/>
          </a:p>
        </p:txBody>
      </p:sp>
      <p:graphicFrame>
        <p:nvGraphicFramePr>
          <p:cNvPr id="4" name="Content Placeholder 3" descr="Logic tree linking terms on the slide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0702581"/>
              </p:ext>
            </p:extLst>
          </p:nvPr>
        </p:nvGraphicFramePr>
        <p:xfrm>
          <a:off x="353568" y="1185403"/>
          <a:ext cx="11386762" cy="4593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1019839" y="6161315"/>
            <a:ext cx="10515600" cy="528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We are going to learn how to use morphemes to figure out unknown words!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6280919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i="1" dirty="0"/>
              <a:t>Bingo Review Game</a:t>
            </a:r>
            <a:br>
              <a:rPr lang="en-US" dirty="0"/>
            </a:br>
            <a:r>
              <a:rPr lang="en-US" sz="3600" dirty="0"/>
              <a:t>Use the following word list to make your own bingo card.</a:t>
            </a:r>
            <a:br>
              <a:rPr lang="en-US" sz="3600" dirty="0"/>
            </a:br>
            <a:r>
              <a:rPr lang="en-US" sz="3600" dirty="0"/>
              <a:t>Put a word in each square in any order.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576457" y="1800255"/>
            <a:ext cx="326332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1. morpheme</a:t>
            </a:r>
          </a:p>
          <a:p>
            <a:r>
              <a:rPr lang="en-US" sz="2400" dirty="0"/>
              <a:t>2. root</a:t>
            </a:r>
          </a:p>
          <a:p>
            <a:r>
              <a:rPr lang="en-US" sz="2400" dirty="0"/>
              <a:t>3. prefix </a:t>
            </a:r>
          </a:p>
          <a:p>
            <a:r>
              <a:rPr lang="en-US" sz="2400" dirty="0"/>
              <a:t>4. suffix</a:t>
            </a:r>
          </a:p>
          <a:p>
            <a:r>
              <a:rPr lang="en-US" sz="2400" dirty="0"/>
              <a:t>5. free morpheme</a:t>
            </a:r>
          </a:p>
          <a:p>
            <a:r>
              <a:rPr lang="en-US" sz="2400" dirty="0"/>
              <a:t>6. bound morpheme</a:t>
            </a:r>
          </a:p>
          <a:p>
            <a:r>
              <a:rPr lang="en-US" sz="2400" dirty="0"/>
              <a:t>7. base, base words </a:t>
            </a:r>
          </a:p>
          <a:p>
            <a:r>
              <a:rPr lang="en-US" sz="2400" dirty="0"/>
              <a:t>8. Example: ch</a:t>
            </a:r>
          </a:p>
          <a:p>
            <a:r>
              <a:rPr lang="en-US" sz="2400" dirty="0"/>
              <a:t>9. Example: runs </a:t>
            </a:r>
          </a:p>
          <a:p>
            <a:r>
              <a:rPr lang="en-US" sz="2400" dirty="0"/>
              <a:t>10. Example: ing </a:t>
            </a:r>
          </a:p>
          <a:p>
            <a:r>
              <a:rPr lang="en-US" sz="2400" dirty="0"/>
              <a:t>11. Example: microwave</a:t>
            </a:r>
          </a:p>
          <a:p>
            <a:r>
              <a:rPr lang="en-US" sz="2400" dirty="0"/>
              <a:t>12. Example: unkindness</a:t>
            </a: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939898"/>
              </p:ext>
            </p:extLst>
          </p:nvPr>
        </p:nvGraphicFramePr>
        <p:xfrm>
          <a:off x="1233711" y="2246540"/>
          <a:ext cx="5312232" cy="39365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80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80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80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80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1218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218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218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19270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i="1" dirty="0"/>
              <a:t>Sample Bingo Card </a:t>
            </a:r>
            <a:br>
              <a:rPr lang="en-US" b="1" i="1" dirty="0"/>
            </a:br>
            <a:r>
              <a:rPr lang="en-US" b="1" i="1" dirty="0"/>
              <a:t>Filled Out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7576457" y="1800255"/>
            <a:ext cx="3263329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1. morpheme</a:t>
            </a:r>
          </a:p>
          <a:p>
            <a:r>
              <a:rPr lang="en-US" sz="2400" dirty="0"/>
              <a:t>2. root</a:t>
            </a:r>
          </a:p>
          <a:p>
            <a:r>
              <a:rPr lang="en-US" sz="2400" dirty="0"/>
              <a:t>3. prefix </a:t>
            </a:r>
          </a:p>
          <a:p>
            <a:r>
              <a:rPr lang="en-US" sz="2400" dirty="0"/>
              <a:t>4. suffix</a:t>
            </a:r>
          </a:p>
          <a:p>
            <a:r>
              <a:rPr lang="en-US" sz="2400" dirty="0"/>
              <a:t>5. free morpheme</a:t>
            </a:r>
          </a:p>
          <a:p>
            <a:r>
              <a:rPr lang="en-US" sz="2400" dirty="0"/>
              <a:t>6. bound morpheme</a:t>
            </a:r>
          </a:p>
          <a:p>
            <a:r>
              <a:rPr lang="en-US" sz="2400" dirty="0"/>
              <a:t>7. base, base words </a:t>
            </a:r>
          </a:p>
          <a:p>
            <a:r>
              <a:rPr lang="en-US" sz="2400" dirty="0"/>
              <a:t>8. Example: ch</a:t>
            </a:r>
          </a:p>
          <a:p>
            <a:r>
              <a:rPr lang="en-US" sz="2400" dirty="0"/>
              <a:t>9. Example: runs </a:t>
            </a:r>
          </a:p>
          <a:p>
            <a:r>
              <a:rPr lang="en-US" sz="2400" dirty="0"/>
              <a:t>10. Example: ing </a:t>
            </a:r>
          </a:p>
          <a:p>
            <a:r>
              <a:rPr lang="en-US" sz="2400" dirty="0"/>
              <a:t>11. Example: microwave</a:t>
            </a:r>
          </a:p>
          <a:p>
            <a:r>
              <a:rPr lang="en-US" sz="2400" dirty="0"/>
              <a:t>12. Example: unkindness</a:t>
            </a: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2372129"/>
              </p:ext>
            </p:extLst>
          </p:nvPr>
        </p:nvGraphicFramePr>
        <p:xfrm>
          <a:off x="1233711" y="2246540"/>
          <a:ext cx="5312232" cy="39365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80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280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80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80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12182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morpheme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microwave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root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2182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unkindness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runs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prefix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12182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Base, base 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bound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morpheme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free morpheme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suffix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20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i="1" dirty="0"/>
              <a:t>Caller Prompts (not for display)</a:t>
            </a:r>
            <a:br>
              <a:rPr lang="en-US" b="1" i="1" dirty="0"/>
            </a:br>
            <a:r>
              <a:rPr lang="en-US" sz="2800" b="1" i="1" dirty="0"/>
              <a:t>Students win by getting three in a row!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610633"/>
            <a:ext cx="10001586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morpheme- the smallest unit of meaning. </a:t>
            </a:r>
          </a:p>
          <a:p>
            <a:r>
              <a:rPr lang="en-US" sz="2400" dirty="0"/>
              <a:t>2. root- carriers the main meaning of a word, OR ”cycle” is an example of this.  </a:t>
            </a:r>
          </a:p>
          <a:p>
            <a:r>
              <a:rPr lang="en-US" sz="2400" dirty="0"/>
              <a:t>3. prefix- a morpheme that goes at the beginning. </a:t>
            </a:r>
          </a:p>
          <a:p>
            <a:r>
              <a:rPr lang="en-US" sz="2400" dirty="0"/>
              <a:t>4. suffix- a morpheme that goes at the end. </a:t>
            </a:r>
          </a:p>
          <a:p>
            <a:r>
              <a:rPr lang="en-US" sz="2400" dirty="0"/>
              <a:t>5. free morpheme- a morpheme that can make sense alone. </a:t>
            </a:r>
          </a:p>
          <a:p>
            <a:r>
              <a:rPr lang="en-US" sz="2400" dirty="0"/>
              <a:t>6. bound morpheme- a morpheme that needs to be attached to another morpheme to make a word. </a:t>
            </a:r>
          </a:p>
          <a:p>
            <a:r>
              <a:rPr lang="en-US" sz="2400" dirty="0"/>
              <a:t>7. base, base words- sometimes people call roots _____________.</a:t>
            </a:r>
          </a:p>
          <a:p>
            <a:r>
              <a:rPr lang="en-US" sz="2400" dirty="0"/>
              <a:t>8. Example: ch- an example of something that is not a morpheme. </a:t>
            </a:r>
          </a:p>
          <a:p>
            <a:r>
              <a:rPr lang="en-US" sz="2400" dirty="0"/>
              <a:t>9. Example: runs- an example of a word with two morphemes. </a:t>
            </a:r>
          </a:p>
          <a:p>
            <a:r>
              <a:rPr lang="en-US" sz="2400" dirty="0"/>
              <a:t>10. Example: ing- an example of a bound morpheme.</a:t>
            </a:r>
          </a:p>
          <a:p>
            <a:r>
              <a:rPr lang="en-US" sz="2400" dirty="0"/>
              <a:t>11. Example: microwave- an example of word with two morphemes</a:t>
            </a:r>
          </a:p>
          <a:p>
            <a:r>
              <a:rPr lang="en-US" sz="2400" dirty="0"/>
              <a:t>12. Example: unkindness- an example of a word with three morphemes. </a:t>
            </a:r>
          </a:p>
        </p:txBody>
      </p:sp>
    </p:spTree>
    <p:extLst>
      <p:ext uri="{BB962C8B-B14F-4D97-AF65-F5344CB8AC3E}">
        <p14:creationId xmlns:p14="http://schemas.microsoft.com/office/powerpoint/2010/main" val="3743424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i="1" dirty="0"/>
              <a:t>Create a set of 30 Bingo Cards for Free</a:t>
            </a:r>
            <a:br>
              <a:rPr lang="en-US" dirty="0"/>
            </a:br>
            <a:r>
              <a:rPr lang="en-US" dirty="0"/>
              <a:t>www.myfreebingocards.com</a:t>
            </a:r>
          </a:p>
        </p:txBody>
      </p:sp>
      <p:pic>
        <p:nvPicPr>
          <p:cNvPr id="4" name="Content Placeholder 3" descr="Make your own bingo! Nine spaces including &quot;suffix,&quot; &quot;prefix,&quot; &quot;root,&quot; &quot;baseword,&quot; &quot;morpheme,&quot; &quot;s,&quot; &quot;free,&quot; &quot;sh,&quot; and &quot;base.&quot; From myfreebingocards.com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759" y="1865603"/>
            <a:ext cx="3918482" cy="4351338"/>
          </a:xfrm>
        </p:spPr>
      </p:pic>
    </p:spTree>
    <p:extLst>
      <p:ext uri="{BB962C8B-B14F-4D97-AF65-F5344CB8AC3E}">
        <p14:creationId xmlns:p14="http://schemas.microsoft.com/office/powerpoint/2010/main" val="16864181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77" name="Picture 5" descr="Department of Education, State of California">
            <a:extLst>
              <a:ext uri="{FF2B5EF4-FFF2-40B4-BE49-F238E27FC236}">
                <a16:creationId xmlns:a16="http://schemas.microsoft.com/office/drawing/2014/main" id="{C39DEAB9-39B0-7242-967C-B468ED18FF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547" y="615950"/>
            <a:ext cx="1935162" cy="204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5780" name="Picture 13" descr="IDEAs that Work: U.S. Office of Special Education Programs">
            <a:extLst>
              <a:ext uri="{FF2B5EF4-FFF2-40B4-BE49-F238E27FC236}">
                <a16:creationId xmlns:a16="http://schemas.microsoft.com/office/drawing/2014/main" id="{6A8E1EA1-113A-F246-840C-4144648AB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784" y="628650"/>
            <a:ext cx="2422525" cy="202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5778" name="Picture 9" descr="Napa County Office of Education">
            <a:extLst>
              <a:ext uri="{FF2B5EF4-FFF2-40B4-BE49-F238E27FC236}">
                <a16:creationId xmlns:a16="http://schemas.microsoft.com/office/drawing/2014/main" id="{3F197C16-5FC1-F947-A78B-CC44A8D34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034" y="3165475"/>
            <a:ext cx="2424113" cy="209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5779" name="Picture 11" descr="CALI Reads: California Adolescent Literacy Initiative">
            <a:extLst>
              <a:ext uri="{FF2B5EF4-FFF2-40B4-BE49-F238E27FC236}">
                <a16:creationId xmlns:a16="http://schemas.microsoft.com/office/drawing/2014/main" id="{0E8D410E-C5F3-E94E-9EC3-E71494919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5772" y="3311525"/>
            <a:ext cx="2438400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696CC8-D3A2-4855-95E4-5659EFFD6A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84235"/>
            <a:ext cx="9144000" cy="86793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l">
              <a:buFont typeface="Wingdings 3" pitchFamily="2" charset="2"/>
            </a:pPr>
            <a:r>
              <a:rPr lang="en-US" altLang="en-US" sz="1400" dirty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 contents of this presentation were developed under a State Personnel Development Grant (SPDG) from the US Department of Education (CALI/Award #H323A170011), Project Officer, Latisha.Putney@ed.gov. However, the contents of this presentation do not necessarily represent the policy of the US Department of Education and no assumption of endorsement by the Federal government should be made.</a:t>
            </a:r>
          </a:p>
        </p:txBody>
      </p:sp>
    </p:spTree>
    <p:extLst>
      <p:ext uri="{BB962C8B-B14F-4D97-AF65-F5344CB8AC3E}">
        <p14:creationId xmlns:p14="http://schemas.microsoft.com/office/powerpoint/2010/main" val="1495760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478" y="63275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bi = two</a:t>
            </a:r>
            <a:br>
              <a:rPr lang="en-US" dirty="0"/>
            </a:br>
            <a:r>
              <a:rPr lang="en-US" dirty="0"/>
              <a:t>cycle = circle</a:t>
            </a:r>
            <a:br>
              <a:rPr lang="en-US" dirty="0"/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540750" y="5843485"/>
            <a:ext cx="45988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bicycle= two circles</a:t>
            </a:r>
          </a:p>
        </p:txBody>
      </p:sp>
      <p:pic>
        <p:nvPicPr>
          <p:cNvPr id="4" name="Picture 3" descr="bicycl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371" y="1687422"/>
            <a:ext cx="6456370" cy="403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26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Words are made up of meaningful parts called </a:t>
            </a:r>
            <a:br>
              <a:rPr lang="en-US" dirty="0"/>
            </a:br>
            <a:r>
              <a:rPr lang="en-US" b="1" u="sng" dirty="0"/>
              <a:t>morphemes</a:t>
            </a:r>
            <a:r>
              <a:rPr lang="en-US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9877" y="1879990"/>
            <a:ext cx="10515600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Example: bicycle has two parts that have meaning. </a:t>
            </a:r>
            <a:endParaRPr lang="en-US" b="1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Oval 3" descr="highlighting &quot;bi&quot; meaning &quot;two&quot;"/>
          <p:cNvSpPr/>
          <p:nvPr/>
        </p:nvSpPr>
        <p:spPr>
          <a:xfrm>
            <a:off x="3685812" y="1898530"/>
            <a:ext cx="377952" cy="49085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 descr="highlighting &quot;cycle&quot; meaning &quot;circle&quot;"/>
          <p:cNvSpPr/>
          <p:nvPr/>
        </p:nvSpPr>
        <p:spPr>
          <a:xfrm>
            <a:off x="4063764" y="1849761"/>
            <a:ext cx="743712" cy="58839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"/>
          <p:cNvSpPr txBox="1">
            <a:spLocks/>
          </p:cNvSpPr>
          <p:nvPr/>
        </p:nvSpPr>
        <p:spPr>
          <a:xfrm>
            <a:off x="563880" y="3133218"/>
            <a:ext cx="10515600" cy="893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/>
              <a:t>It has two </a:t>
            </a:r>
            <a:r>
              <a:rPr lang="en-US" sz="2800" b="1" u="sng" dirty="0"/>
              <a:t>morphemes</a:t>
            </a:r>
            <a:r>
              <a:rPr lang="en-US" sz="2800" dirty="0"/>
              <a:t>. </a:t>
            </a:r>
          </a:p>
        </p:txBody>
      </p:sp>
      <p:cxnSp>
        <p:nvCxnSpPr>
          <p:cNvPr id="13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4" idx="4"/>
          </p:cNvCxnSpPr>
          <p:nvPr/>
        </p:nvCxnSpPr>
        <p:spPr>
          <a:xfrm flipH="1">
            <a:off x="3521504" y="2389385"/>
            <a:ext cx="353284" cy="3082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504471" y="2438152"/>
            <a:ext cx="256316" cy="4096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099429" y="2611971"/>
            <a:ext cx="54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two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518742" y="2796637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circle</a:t>
            </a:r>
          </a:p>
        </p:txBody>
      </p:sp>
      <p:pic>
        <p:nvPicPr>
          <p:cNvPr id="14" name="Picture 13" descr="bicycl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925" y="3967454"/>
            <a:ext cx="4314435" cy="2694014"/>
          </a:xfrm>
          <a:prstGeom prst="rect">
            <a:avLst/>
          </a:prstGeom>
        </p:spPr>
      </p:pic>
      <p:pic>
        <p:nvPicPr>
          <p:cNvPr id="6" name="Picture 5" descr="A person reading books with a magnifying glas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88" y="6488173"/>
            <a:ext cx="443717" cy="29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53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</a:t>
            </a:r>
            <a:r>
              <a:rPr lang="en-US" b="1" u="sng" dirty="0"/>
              <a:t>morpheme</a:t>
            </a:r>
            <a:r>
              <a:rPr lang="en-US" dirty="0"/>
              <a:t> has meaning.  Let’s decide if these are </a:t>
            </a:r>
            <a:r>
              <a:rPr lang="en-US" b="1" u="sng" dirty="0"/>
              <a:t>morphemes</a:t>
            </a:r>
            <a:r>
              <a:rPr lang="en-US" dirty="0"/>
              <a:t> or </a:t>
            </a:r>
            <a:r>
              <a:rPr lang="en-US" b="1" u="sng" dirty="0"/>
              <a:t>not</a:t>
            </a:r>
            <a:r>
              <a:rPr lang="en-US" dirty="0"/>
              <a:t>.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book </a:t>
            </a:r>
          </a:p>
          <a:p>
            <a:r>
              <a:rPr lang="en-US" sz="2400" dirty="0"/>
              <a:t>ch</a:t>
            </a:r>
          </a:p>
          <a:p>
            <a:r>
              <a:rPr lang="en-US" sz="2400" dirty="0"/>
              <a:t>bi </a:t>
            </a:r>
          </a:p>
          <a:p>
            <a:r>
              <a:rPr lang="en-US" sz="2400" dirty="0"/>
              <a:t>o</a:t>
            </a:r>
          </a:p>
          <a:p>
            <a:r>
              <a:rPr lang="en-US" sz="2400" dirty="0"/>
              <a:t>cycle </a:t>
            </a:r>
          </a:p>
          <a:p>
            <a:r>
              <a:rPr lang="en-US" sz="2400" dirty="0"/>
              <a:t>carve </a:t>
            </a:r>
          </a:p>
          <a:p>
            <a:r>
              <a:rPr lang="en-US" sz="2400" dirty="0"/>
              <a:t>lk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44141" y="1845057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morpheme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75638" y="2318160"/>
            <a:ext cx="176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a morpheme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80190" y="3196245"/>
            <a:ext cx="176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a morpheme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75638" y="4615973"/>
            <a:ext cx="176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a morpheme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775638" y="2784583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morpheme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76543" y="3708162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morpheme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29937" y="4149550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morpheme</a:t>
            </a:r>
          </a:p>
        </p:txBody>
      </p:sp>
      <p:pic>
        <p:nvPicPr>
          <p:cNvPr id="13" name="Picture 12" descr="&quot;Does it have meaning?&quot;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7" b="9931"/>
          <a:stretch/>
        </p:blipFill>
        <p:spPr>
          <a:xfrm>
            <a:off x="6838211" y="1690688"/>
            <a:ext cx="4708747" cy="465799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310891" y="2237506"/>
            <a:ext cx="1389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Does it have </a:t>
            </a:r>
          </a:p>
          <a:p>
            <a:r>
              <a:rPr lang="en-US" dirty="0"/>
              <a:t>meaning?</a:t>
            </a:r>
          </a:p>
        </p:txBody>
      </p:sp>
    </p:spTree>
    <p:extLst>
      <p:ext uri="{BB962C8B-B14F-4D97-AF65-F5344CB8AC3E}">
        <p14:creationId xmlns:p14="http://schemas.microsoft.com/office/powerpoint/2010/main" val="141153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  <p:bldP spid="9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 words have only one </a:t>
            </a:r>
            <a:r>
              <a:rPr lang="en-US" b="1" u="sng" dirty="0"/>
              <a:t>morpheme.</a:t>
            </a:r>
            <a:br>
              <a:rPr lang="en-US" b="1" u="sng" dirty="0"/>
            </a:br>
            <a:r>
              <a:rPr lang="en-US" dirty="0"/>
              <a:t>For example:</a:t>
            </a:r>
            <a:endParaRPr lang="en-US" b="1" u="sng" dirty="0"/>
          </a:p>
        </p:txBody>
      </p:sp>
      <p:pic>
        <p:nvPicPr>
          <p:cNvPr id="4" name="Content Placeholder 3" descr="Listen (word art)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65" y="1690689"/>
            <a:ext cx="3279940" cy="3279940"/>
          </a:xfrm>
        </p:spPr>
      </p:pic>
      <p:pic>
        <p:nvPicPr>
          <p:cNvPr id="5" name="Picture 4" descr="Class (word art)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69" b="13234"/>
          <a:stretch/>
        </p:blipFill>
        <p:spPr>
          <a:xfrm>
            <a:off x="6646267" y="1935127"/>
            <a:ext cx="4454124" cy="1932485"/>
          </a:xfrm>
          <a:prstGeom prst="rect">
            <a:avLst/>
          </a:prstGeom>
        </p:spPr>
      </p:pic>
      <p:pic>
        <p:nvPicPr>
          <p:cNvPr id="6" name="Picture 5" descr="Kind (word art)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416" y="4268879"/>
            <a:ext cx="2741260" cy="180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100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Some words have more than one </a:t>
            </a:r>
            <a:r>
              <a:rPr lang="en-US" b="1" u="sng" dirty="0"/>
              <a:t>morpheme</a:t>
            </a:r>
            <a:r>
              <a:rPr lang="en-US" dirty="0"/>
              <a:t>: </a:t>
            </a:r>
          </a:p>
        </p:txBody>
      </p:sp>
      <p:pic>
        <p:nvPicPr>
          <p:cNvPr id="4" name="Content Placeholder 3" descr="Unkindness: &quot;Un&quot; prefix, &quot;kind&quot; root, &quot;ness&quot; suffix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512" y="1690688"/>
            <a:ext cx="9980975" cy="3721396"/>
          </a:xfrm>
        </p:spPr>
      </p:pic>
    </p:spTree>
    <p:extLst>
      <p:ext uri="{BB962C8B-B14F-4D97-AF65-F5344CB8AC3E}">
        <p14:creationId xmlns:p14="http://schemas.microsoft.com/office/powerpoint/2010/main" val="1856886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5880" y="218821"/>
            <a:ext cx="10515600" cy="1325563"/>
          </a:xfrm>
        </p:spPr>
        <p:txBody>
          <a:bodyPr/>
          <a:lstStyle/>
          <a:p>
            <a:r>
              <a:rPr lang="en-US" dirty="0"/>
              <a:t>How many </a:t>
            </a:r>
            <a:r>
              <a:rPr lang="en-US" b="1" u="sng" dirty="0"/>
              <a:t>morphemes</a:t>
            </a:r>
            <a:r>
              <a:rPr lang="en-US" dirty="0"/>
              <a:t> are in these words?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240" y="5718968"/>
            <a:ext cx="10658856" cy="73195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Directions: Move the words into the correct box.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171983"/>
              </p:ext>
            </p:extLst>
          </p:nvPr>
        </p:nvGraphicFramePr>
        <p:xfrm>
          <a:off x="1733105" y="1501332"/>
          <a:ext cx="8473680" cy="2038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84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84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184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184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775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Not a morpheme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775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775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775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775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257014" y="4780119"/>
            <a:ext cx="11774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bicycle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65194" y="4561018"/>
            <a:ext cx="8539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walk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42462" y="4795497"/>
            <a:ext cx="5261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</a:t>
            </a:r>
          </a:p>
        </p:txBody>
      </p:sp>
      <p:sp>
        <p:nvSpPr>
          <p:cNvPr id="9" name="TextBox 8"/>
          <p:cNvSpPr txBox="1"/>
          <p:nvPr/>
        </p:nvSpPr>
        <p:spPr>
          <a:xfrm flipH="1">
            <a:off x="3431287" y="4734595"/>
            <a:ext cx="13372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Arizona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01990" y="3616630"/>
            <a:ext cx="9689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listen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57031" y="3837673"/>
            <a:ext cx="1053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books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04184" y="3723235"/>
            <a:ext cx="14830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sunshine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938102" y="3791888"/>
            <a:ext cx="10344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lovely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41716" y="4106322"/>
            <a:ext cx="13628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disliking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945443" y="4299408"/>
            <a:ext cx="6719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ack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52931" y="4225397"/>
            <a:ext cx="455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bi</a:t>
            </a:r>
          </a:p>
        </p:txBody>
      </p:sp>
    </p:spTree>
    <p:extLst>
      <p:ext uri="{BB962C8B-B14F-4D97-AF65-F5344CB8AC3E}">
        <p14:creationId xmlns:p14="http://schemas.microsoft.com/office/powerpoint/2010/main" val="542554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5880" y="218821"/>
            <a:ext cx="10515600" cy="1325563"/>
          </a:xfrm>
        </p:spPr>
        <p:txBody>
          <a:bodyPr/>
          <a:lstStyle/>
          <a:p>
            <a:r>
              <a:rPr lang="en-US" dirty="0"/>
              <a:t>A word can have 1 or more morphemes: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689" y="5295866"/>
            <a:ext cx="10658856" cy="73195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Please come up with your own examples. 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128278"/>
              </p:ext>
            </p:extLst>
          </p:nvPr>
        </p:nvGraphicFramePr>
        <p:xfrm>
          <a:off x="1325881" y="1398191"/>
          <a:ext cx="9370472" cy="34502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2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26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26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426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9005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Not a morpheme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005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Arizona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bicycle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disliking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005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walk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lovely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05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books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005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listen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sunshine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7" name="Picture 6" descr="A person reading books with a magnifying glass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" y="6499168"/>
            <a:ext cx="331470" cy="2184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637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A4E7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A4E75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1612</Words>
  <Application>Microsoft Office PowerPoint</Application>
  <PresentationFormat>Widescreen</PresentationFormat>
  <Paragraphs>288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Wingdings 3</vt:lpstr>
      <vt:lpstr>Office Theme</vt:lpstr>
      <vt:lpstr>Introduction to the Study of Word Meaning </vt:lpstr>
      <vt:lpstr>What is this a picture of? </vt:lpstr>
      <vt:lpstr>bi = two cycle = circle </vt:lpstr>
      <vt:lpstr>Words are made up of meaningful parts called  morphemes.</vt:lpstr>
      <vt:lpstr>A morpheme has meaning.  Let’s decide if these are morphemes or not.  </vt:lpstr>
      <vt:lpstr>Some words have only one morpheme. For example:</vt:lpstr>
      <vt:lpstr>Some words have more than one morpheme: </vt:lpstr>
      <vt:lpstr>How many morphemes are in these words?  </vt:lpstr>
      <vt:lpstr>A word can have 1 or more morphemes:  </vt:lpstr>
      <vt:lpstr>Free Morphemes make sense by themselves or stand alone. </vt:lpstr>
      <vt:lpstr>Bound morphemes need to be attached to another morpheme to make a word. </vt:lpstr>
      <vt:lpstr>Let’s make sure we have 1-4 filled out in our notes!</vt:lpstr>
      <vt:lpstr>Roots carry the main meaning of a word.  </vt:lpstr>
      <vt:lpstr>Sometimes roots will be free morphemes like “cycle.”   Example: The country is trapped in a cycle of poverty.   </vt:lpstr>
      <vt:lpstr>Sometimes they will be  bound morphemes, like “fer.”  Example: Some teachers prefer smaller class sizes.    </vt:lpstr>
      <vt:lpstr>returning        biceps</vt:lpstr>
      <vt:lpstr> We can add prefixes or suffixes to roots to make many new words!  </vt:lpstr>
      <vt:lpstr>Prefixes give meaning in three main ways:</vt:lpstr>
      <vt:lpstr>Use the PowerPoint pen to match the term with the definition: </vt:lpstr>
      <vt:lpstr>Morphemes have meaning!</vt:lpstr>
      <vt:lpstr>Bingo Review Game Use the following word list to make your own bingo card. Put a word in each square in any order.</vt:lpstr>
      <vt:lpstr>Sample Bingo Card  Filled Out</vt:lpstr>
      <vt:lpstr>Caller Prompts (not for display) Students win by getting three in a row!</vt:lpstr>
      <vt:lpstr>Create a set of 30 Bingo Cards for Free www.myfreebingocards.com</vt:lpstr>
      <vt:lpstr>The contents of this presentation were developed under a State Personnel Development Grant (SPDG) from the US Department of Education (CALI/Award #H323A170011), Project Officer, Latisha.Putney@ed.gov. However, the contents of this presentation do not necessarily represent the policy of the US Department of Education and no assumption of endorsement by the Federal government should be made.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the Study of Word Meaning </dc:title>
  <dc:creator>alan w</dc:creator>
  <cp:lastModifiedBy>alan w</cp:lastModifiedBy>
  <cp:revision>1</cp:revision>
  <dcterms:created xsi:type="dcterms:W3CDTF">2020-09-29T20:16:48Z</dcterms:created>
  <dcterms:modified xsi:type="dcterms:W3CDTF">2020-09-29T20:48:44Z</dcterms:modified>
</cp:coreProperties>
</file>

<file path=docProps/thumbnail.jpeg>
</file>